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1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>
            <a:extLst>
              <a:ext uri="{FF2B5EF4-FFF2-40B4-BE49-F238E27FC236}">
                <a16:creationId xmlns:a16="http://schemas.microsoft.com/office/drawing/2014/main" id="{0CE23C2F-7842-4A96-AEAA-03C990F27CFD}"/>
              </a:ext>
            </a:extLst>
          </p:cNvPr>
          <p:cNvSpPr/>
          <p:nvPr/>
        </p:nvSpPr>
        <p:spPr>
          <a:xfrm>
            <a:off x="-1778000" y="-1714797"/>
            <a:ext cx="4617006" cy="4330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形: 空心 4">
            <a:extLst>
              <a:ext uri="{FF2B5EF4-FFF2-40B4-BE49-F238E27FC236}">
                <a16:creationId xmlns:a16="http://schemas.microsoft.com/office/drawing/2014/main" id="{A9543500-DBA7-40AB-BF56-6C6F593FA378}"/>
              </a:ext>
            </a:extLst>
          </p:cNvPr>
          <p:cNvSpPr/>
          <p:nvPr/>
        </p:nvSpPr>
        <p:spPr>
          <a:xfrm>
            <a:off x="9372600" y="4509897"/>
            <a:ext cx="6527800" cy="6483647"/>
          </a:xfrm>
          <a:prstGeom prst="donut">
            <a:avLst>
              <a:gd name="adj" fmla="val 171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E8A1672-6AA5-495B-85A3-20D7A80BC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1850" y="2092177"/>
            <a:ext cx="7988300" cy="267364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80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4D18284-59C6-47EF-9F88-C159B6796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1850" y="1353824"/>
            <a:ext cx="7988300" cy="7383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B2B2B2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6C89A7E4-291A-455B-8CA0-0F8C308ACA2C}"/>
              </a:ext>
            </a:extLst>
          </p:cNvPr>
          <p:cNvCxnSpPr>
            <a:cxnSpLocks/>
          </p:cNvCxnSpPr>
          <p:nvPr/>
        </p:nvCxnSpPr>
        <p:spPr>
          <a:xfrm>
            <a:off x="4302493" y="4765824"/>
            <a:ext cx="3609473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>
            <a:extLst>
              <a:ext uri="{FF2B5EF4-FFF2-40B4-BE49-F238E27FC236}">
                <a16:creationId xmlns:a16="http://schemas.microsoft.com/office/drawing/2014/main" id="{E1FA533F-0A95-415E-BABB-7445FDCEE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600700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9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章節內容安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CA2205AD-CD2C-42BA-B12A-E279D407A04E}"/>
              </a:ext>
            </a:extLst>
          </p:cNvPr>
          <p:cNvSpPr/>
          <p:nvPr/>
        </p:nvSpPr>
        <p:spPr>
          <a:xfrm>
            <a:off x="6096000" y="979485"/>
            <a:ext cx="6819900" cy="39693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09BAD9B-56C5-4517-92A4-15036F89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698" y="709610"/>
            <a:ext cx="6591299" cy="928652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zh-TW" altLang="en-US" dirty="0"/>
              <a:t>章節內容安排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E07D8DA7-1624-42E9-95D5-C165B970FB4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74698" y="2655890"/>
            <a:ext cx="812800" cy="1181100"/>
          </a:xfrm>
        </p:spPr>
        <p:txBody>
          <a:bodyPr>
            <a:normAutofit/>
          </a:bodyPr>
          <a:lstStyle>
            <a:lvl1pPr marL="0" indent="0">
              <a:buNone/>
              <a:defRPr sz="6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altLang="zh-TW" dirty="0"/>
              <a:t>1</a:t>
            </a:r>
            <a:endParaRPr lang="zh-TW" altLang="en-US" dirty="0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D5FDB029-AFA2-4AC5-AAA8-0438C574A858}"/>
              </a:ext>
            </a:extLst>
          </p:cNvPr>
          <p:cNvCxnSpPr>
            <a:cxnSpLocks/>
          </p:cNvCxnSpPr>
          <p:nvPr/>
        </p:nvCxnSpPr>
        <p:spPr>
          <a:xfrm>
            <a:off x="1587498" y="2386015"/>
            <a:ext cx="0" cy="172085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版面配置區 8">
            <a:extLst>
              <a:ext uri="{FF2B5EF4-FFF2-40B4-BE49-F238E27FC236}">
                <a16:creationId xmlns:a16="http://schemas.microsoft.com/office/drawing/2014/main" id="{A91D8E3D-F559-4EE8-BAAE-82A0815F0D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65296" y="2386015"/>
            <a:ext cx="4051299" cy="5905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文字版面配置區 8">
            <a:extLst>
              <a:ext uri="{FF2B5EF4-FFF2-40B4-BE49-F238E27FC236}">
                <a16:creationId xmlns:a16="http://schemas.microsoft.com/office/drawing/2014/main" id="{B22E2056-1D94-482B-8A42-51F1146C1F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65296" y="2976565"/>
            <a:ext cx="4051299" cy="1130300"/>
          </a:xfrm>
        </p:spPr>
        <p:txBody>
          <a:bodyPr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內容版面配置區 4">
            <a:extLst>
              <a:ext uri="{FF2B5EF4-FFF2-40B4-BE49-F238E27FC236}">
                <a16:creationId xmlns:a16="http://schemas.microsoft.com/office/drawing/2014/main" id="{C5F945DF-14D5-4763-BD40-D173BB99CF5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74698" y="4697415"/>
            <a:ext cx="812800" cy="1181100"/>
          </a:xfrm>
        </p:spPr>
        <p:txBody>
          <a:bodyPr>
            <a:normAutofit/>
          </a:bodyPr>
          <a:lstStyle>
            <a:lvl1pPr marL="0" indent="0">
              <a:buNone/>
              <a:defRPr sz="6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altLang="zh-TW" dirty="0"/>
              <a:t>2</a:t>
            </a:r>
            <a:endParaRPr lang="zh-TW" altLang="en-US" dirty="0"/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AA4B82DE-6C67-4B95-9046-D7EEC18060F6}"/>
              </a:ext>
            </a:extLst>
          </p:cNvPr>
          <p:cNvCxnSpPr>
            <a:cxnSpLocks/>
          </p:cNvCxnSpPr>
          <p:nvPr/>
        </p:nvCxnSpPr>
        <p:spPr>
          <a:xfrm>
            <a:off x="1587498" y="4427540"/>
            <a:ext cx="0" cy="172085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版面配置區 8">
            <a:extLst>
              <a:ext uri="{FF2B5EF4-FFF2-40B4-BE49-F238E27FC236}">
                <a16:creationId xmlns:a16="http://schemas.microsoft.com/office/drawing/2014/main" id="{7919ACE1-1099-4CC3-951A-156F33D2D8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5296" y="4427540"/>
            <a:ext cx="4051299" cy="5905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5" name="文字版面配置區 8">
            <a:extLst>
              <a:ext uri="{FF2B5EF4-FFF2-40B4-BE49-F238E27FC236}">
                <a16:creationId xmlns:a16="http://schemas.microsoft.com/office/drawing/2014/main" id="{E7C78062-6844-42A7-B244-AC7F4D3A26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65296" y="5018090"/>
            <a:ext cx="4051299" cy="1130300"/>
          </a:xfrm>
        </p:spPr>
        <p:txBody>
          <a:bodyPr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6" name="內容版面配置區 4">
            <a:extLst>
              <a:ext uri="{FF2B5EF4-FFF2-40B4-BE49-F238E27FC236}">
                <a16:creationId xmlns:a16="http://schemas.microsoft.com/office/drawing/2014/main" id="{F174161E-896E-44C0-9328-A0C04437F63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375399" y="2655890"/>
            <a:ext cx="812800" cy="1181100"/>
          </a:xfrm>
        </p:spPr>
        <p:txBody>
          <a:bodyPr>
            <a:normAutofit/>
          </a:bodyPr>
          <a:lstStyle>
            <a:lvl1pPr marL="0" indent="0">
              <a:buNone/>
              <a:defRPr sz="6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altLang="zh-TW" dirty="0"/>
              <a:t>3</a:t>
            </a:r>
            <a:endParaRPr lang="zh-TW" altLang="en-US" dirty="0"/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0845E731-F1A0-416A-BE29-D9EE5DA70C93}"/>
              </a:ext>
            </a:extLst>
          </p:cNvPr>
          <p:cNvCxnSpPr>
            <a:cxnSpLocks/>
          </p:cNvCxnSpPr>
          <p:nvPr/>
        </p:nvCxnSpPr>
        <p:spPr>
          <a:xfrm>
            <a:off x="7188199" y="2386015"/>
            <a:ext cx="0" cy="172085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版面配置區 8">
            <a:extLst>
              <a:ext uri="{FF2B5EF4-FFF2-40B4-BE49-F238E27FC236}">
                <a16:creationId xmlns:a16="http://schemas.microsoft.com/office/drawing/2014/main" id="{17DFA988-5F30-4F39-B47C-534BC9049D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65997" y="2386015"/>
            <a:ext cx="4051299" cy="5905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9" name="文字版面配置區 8">
            <a:extLst>
              <a:ext uri="{FF2B5EF4-FFF2-40B4-BE49-F238E27FC236}">
                <a16:creationId xmlns:a16="http://schemas.microsoft.com/office/drawing/2014/main" id="{7FB639A2-74D3-496C-AF97-EBE8F5047A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65997" y="2976565"/>
            <a:ext cx="4051299" cy="1130300"/>
          </a:xfrm>
        </p:spPr>
        <p:txBody>
          <a:bodyPr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內容版面配置區 4">
            <a:extLst>
              <a:ext uri="{FF2B5EF4-FFF2-40B4-BE49-F238E27FC236}">
                <a16:creationId xmlns:a16="http://schemas.microsoft.com/office/drawing/2014/main" id="{664B8ECE-B5D8-4B52-8355-E72A1566DCA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375399" y="4697415"/>
            <a:ext cx="812800" cy="1181100"/>
          </a:xfrm>
        </p:spPr>
        <p:txBody>
          <a:bodyPr>
            <a:normAutofit/>
          </a:bodyPr>
          <a:lstStyle>
            <a:lvl1pPr marL="0" indent="0">
              <a:buNone/>
              <a:defRPr sz="6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altLang="zh-TW" dirty="0"/>
              <a:t>4</a:t>
            </a:r>
            <a:endParaRPr lang="zh-TW" altLang="en-US" dirty="0"/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E45B09DA-35EF-4E1B-B706-38854B5CF46B}"/>
              </a:ext>
            </a:extLst>
          </p:cNvPr>
          <p:cNvCxnSpPr>
            <a:cxnSpLocks/>
          </p:cNvCxnSpPr>
          <p:nvPr/>
        </p:nvCxnSpPr>
        <p:spPr>
          <a:xfrm>
            <a:off x="7188199" y="4427540"/>
            <a:ext cx="0" cy="172085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版面配置區 8">
            <a:extLst>
              <a:ext uri="{FF2B5EF4-FFF2-40B4-BE49-F238E27FC236}">
                <a16:creationId xmlns:a16="http://schemas.microsoft.com/office/drawing/2014/main" id="{F8AD227C-3A3D-45F8-B247-B3359F72EE9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65997" y="4427540"/>
            <a:ext cx="4051299" cy="5905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文字版面配置區 8">
            <a:extLst>
              <a:ext uri="{FF2B5EF4-FFF2-40B4-BE49-F238E27FC236}">
                <a16:creationId xmlns:a16="http://schemas.microsoft.com/office/drawing/2014/main" id="{05718F93-C54C-41D8-B04F-1FBA669764B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65997" y="5018090"/>
            <a:ext cx="4051299" cy="1130300"/>
          </a:xfrm>
        </p:spPr>
        <p:txBody>
          <a:bodyPr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249701B3-7879-4E23-B97F-A48EDFF74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600700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形: 空心 4">
            <a:extLst>
              <a:ext uri="{FF2B5EF4-FFF2-40B4-BE49-F238E27FC236}">
                <a16:creationId xmlns:a16="http://schemas.microsoft.com/office/drawing/2014/main" id="{A9543500-DBA7-40AB-BF56-6C6F593FA378}"/>
              </a:ext>
            </a:extLst>
          </p:cNvPr>
          <p:cNvSpPr/>
          <p:nvPr/>
        </p:nvSpPr>
        <p:spPr>
          <a:xfrm>
            <a:off x="9372600" y="4509897"/>
            <a:ext cx="6527800" cy="6483647"/>
          </a:xfrm>
          <a:prstGeom prst="donut">
            <a:avLst>
              <a:gd name="adj" fmla="val 171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E8A1672-6AA5-495B-85A3-20D7A80BC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1850" y="2350422"/>
            <a:ext cx="7988300" cy="1759649"/>
          </a:xfrm>
          <a:prstGeom prst="rect">
            <a:avLst/>
          </a:prstGeom>
        </p:spPr>
        <p:txBody>
          <a:bodyPr anchor="ctr">
            <a:spAutoFit/>
          </a:bodyPr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4D18284-59C6-47EF-9F88-C159B67965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101850" y="1554895"/>
            <a:ext cx="7988300" cy="7383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章節序號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0CE23C2F-7842-4A96-AEAA-03C990F27CFD}"/>
              </a:ext>
            </a:extLst>
          </p:cNvPr>
          <p:cNvSpPr/>
          <p:nvPr/>
        </p:nvSpPr>
        <p:spPr>
          <a:xfrm>
            <a:off x="-1270000" y="-1206500"/>
            <a:ext cx="3022600" cy="28351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A0B3F0F-1E6F-4170-BDA4-269654617519}"/>
              </a:ext>
            </a:extLst>
          </p:cNvPr>
          <p:cNvSpPr/>
          <p:nvPr/>
        </p:nvSpPr>
        <p:spPr>
          <a:xfrm>
            <a:off x="5562600" y="1104900"/>
            <a:ext cx="6311900" cy="2489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332528-5D44-4281-BFF5-1A737CBA592A}"/>
              </a:ext>
            </a:extLst>
          </p:cNvPr>
          <p:cNvSpPr/>
          <p:nvPr/>
        </p:nvSpPr>
        <p:spPr>
          <a:xfrm>
            <a:off x="241300" y="5504176"/>
            <a:ext cx="6311900" cy="2489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版面配置區 10">
            <a:extLst>
              <a:ext uri="{FF2B5EF4-FFF2-40B4-BE49-F238E27FC236}">
                <a16:creationId xmlns:a16="http://schemas.microsoft.com/office/drawing/2014/main" id="{EAAB582D-FFCF-4A51-A679-15FE2C6F53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1850" y="4167246"/>
            <a:ext cx="7988300" cy="1061979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B2B2B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49610D2-7CBC-4A63-BF07-A4BD9DFE9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600700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1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橢圓 7">
            <a:extLst>
              <a:ext uri="{FF2B5EF4-FFF2-40B4-BE49-F238E27FC236}">
                <a16:creationId xmlns:a16="http://schemas.microsoft.com/office/drawing/2014/main" id="{0D1CB94B-F729-4141-894E-2030B33B6EA9}"/>
              </a:ext>
            </a:extLst>
          </p:cNvPr>
          <p:cNvSpPr/>
          <p:nvPr/>
        </p:nvSpPr>
        <p:spPr>
          <a:xfrm>
            <a:off x="-1511300" y="-1417583"/>
            <a:ext cx="3022600" cy="28351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29DDA7A-F60C-4C4E-BAAE-5D48FDA2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55625"/>
            <a:ext cx="10083799" cy="10318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E5231FF6-4A0F-440D-B358-C60501AC05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66800" y="1587500"/>
            <a:ext cx="10083800" cy="4876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13E9830C-8C26-4248-86AA-31804B2F5283}"/>
              </a:ext>
            </a:extLst>
          </p:cNvPr>
          <p:cNvCxnSpPr>
            <a:cxnSpLocks/>
          </p:cNvCxnSpPr>
          <p:nvPr/>
        </p:nvCxnSpPr>
        <p:spPr>
          <a:xfrm>
            <a:off x="7083926" y="6464300"/>
            <a:ext cx="3609473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203C0D92-2FDC-4543-B53E-D473D130CF36}"/>
              </a:ext>
            </a:extLst>
          </p:cNvPr>
          <p:cNvCxnSpPr>
            <a:cxnSpLocks/>
          </p:cNvCxnSpPr>
          <p:nvPr/>
        </p:nvCxnSpPr>
        <p:spPr>
          <a:xfrm>
            <a:off x="762000" y="517525"/>
            <a:ext cx="3609473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圓形: 空心 11">
            <a:extLst>
              <a:ext uri="{FF2B5EF4-FFF2-40B4-BE49-F238E27FC236}">
                <a16:creationId xmlns:a16="http://schemas.microsoft.com/office/drawing/2014/main" id="{A8850897-7F7E-418B-8A53-183AFCA03995}"/>
              </a:ext>
            </a:extLst>
          </p:cNvPr>
          <p:cNvSpPr/>
          <p:nvPr/>
        </p:nvSpPr>
        <p:spPr>
          <a:xfrm>
            <a:off x="9372600" y="4509897"/>
            <a:ext cx="6527800" cy="6483647"/>
          </a:xfrm>
          <a:prstGeom prst="donut">
            <a:avLst>
              <a:gd name="adj" fmla="val 171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60700F5D-93BD-49CF-9202-B198C2A98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600700"/>
            <a:ext cx="1257300" cy="1257300"/>
          </a:xfrm>
          <a:prstGeom prst="rect">
            <a:avLst/>
          </a:prstGeo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352CDA7-09BA-4E66-B0F3-F90DC53684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655638" cy="757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 b="1">
                <a:solidFill>
                  <a:schemeClr val="bg1"/>
                </a:solidFill>
              </a:defRPr>
            </a:lvl2pPr>
            <a:lvl3pPr marL="914400" indent="0"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87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橢圓 7">
            <a:extLst>
              <a:ext uri="{FF2B5EF4-FFF2-40B4-BE49-F238E27FC236}">
                <a16:creationId xmlns:a16="http://schemas.microsoft.com/office/drawing/2014/main" id="{0D1CB94B-F729-4141-894E-2030B33B6EA9}"/>
              </a:ext>
            </a:extLst>
          </p:cNvPr>
          <p:cNvSpPr/>
          <p:nvPr/>
        </p:nvSpPr>
        <p:spPr>
          <a:xfrm>
            <a:off x="-1511300" y="-1417583"/>
            <a:ext cx="3022600" cy="28351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13E9830C-8C26-4248-86AA-31804B2F5283}"/>
              </a:ext>
            </a:extLst>
          </p:cNvPr>
          <p:cNvCxnSpPr>
            <a:cxnSpLocks/>
          </p:cNvCxnSpPr>
          <p:nvPr/>
        </p:nvCxnSpPr>
        <p:spPr>
          <a:xfrm>
            <a:off x="7083926" y="6464300"/>
            <a:ext cx="3609473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203C0D92-2FDC-4543-B53E-D473D130CF36}"/>
              </a:ext>
            </a:extLst>
          </p:cNvPr>
          <p:cNvCxnSpPr>
            <a:cxnSpLocks/>
          </p:cNvCxnSpPr>
          <p:nvPr/>
        </p:nvCxnSpPr>
        <p:spPr>
          <a:xfrm>
            <a:off x="762000" y="517525"/>
            <a:ext cx="3609473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圓形: 空心 11">
            <a:extLst>
              <a:ext uri="{FF2B5EF4-FFF2-40B4-BE49-F238E27FC236}">
                <a16:creationId xmlns:a16="http://schemas.microsoft.com/office/drawing/2014/main" id="{A8850897-7F7E-418B-8A53-183AFCA03995}"/>
              </a:ext>
            </a:extLst>
          </p:cNvPr>
          <p:cNvSpPr/>
          <p:nvPr/>
        </p:nvSpPr>
        <p:spPr>
          <a:xfrm>
            <a:off x="9372600" y="4509897"/>
            <a:ext cx="6527800" cy="6483647"/>
          </a:xfrm>
          <a:prstGeom prst="donut">
            <a:avLst>
              <a:gd name="adj" fmla="val 171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60700F5D-93BD-49CF-9202-B198C2A98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600700"/>
            <a:ext cx="1257300" cy="1257300"/>
          </a:xfrm>
          <a:prstGeom prst="rect">
            <a:avLst/>
          </a:prstGeom>
        </p:spPr>
      </p:pic>
      <p:sp>
        <p:nvSpPr>
          <p:cNvPr id="14" name="文字版面配置區 3">
            <a:extLst>
              <a:ext uri="{FF2B5EF4-FFF2-40B4-BE49-F238E27FC236}">
                <a16:creationId xmlns:a16="http://schemas.microsoft.com/office/drawing/2014/main" id="{B593B169-1C07-4D11-8B1B-E635540F64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655638" cy="757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 b="1">
                <a:solidFill>
                  <a:schemeClr val="bg1"/>
                </a:solidFill>
              </a:defRPr>
            </a:lvl2pPr>
            <a:lvl3pPr marL="914400" indent="0"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49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>
            <a:extLst>
              <a:ext uri="{FF2B5EF4-FFF2-40B4-BE49-F238E27FC236}">
                <a16:creationId xmlns:a16="http://schemas.microsoft.com/office/drawing/2014/main" id="{B0123453-955B-4E56-9A25-7F7E3D60849F}"/>
              </a:ext>
            </a:extLst>
          </p:cNvPr>
          <p:cNvSpPr/>
          <p:nvPr/>
        </p:nvSpPr>
        <p:spPr>
          <a:xfrm>
            <a:off x="-1511300" y="-1417583"/>
            <a:ext cx="3022600" cy="28351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C0F8A74-4717-4B4E-B666-47888B6FF8CA}"/>
              </a:ext>
            </a:extLst>
          </p:cNvPr>
          <p:cNvSpPr/>
          <p:nvPr/>
        </p:nvSpPr>
        <p:spPr>
          <a:xfrm>
            <a:off x="8182439" y="-139700"/>
            <a:ext cx="4200061" cy="73659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29DDA7A-F60C-4C4E-BAAE-5D48FDA2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101" y="555625"/>
            <a:ext cx="6667499" cy="10318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E5231FF6-4A0F-440D-B358-C60501AC05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41401" y="1587500"/>
            <a:ext cx="6680199" cy="4876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6" name="圓形: 空心 15">
            <a:extLst>
              <a:ext uri="{FF2B5EF4-FFF2-40B4-BE49-F238E27FC236}">
                <a16:creationId xmlns:a16="http://schemas.microsoft.com/office/drawing/2014/main" id="{857C9D79-C09B-423C-9355-A1BBAF821DEF}"/>
              </a:ext>
            </a:extLst>
          </p:cNvPr>
          <p:cNvSpPr/>
          <p:nvPr/>
        </p:nvSpPr>
        <p:spPr>
          <a:xfrm>
            <a:off x="9372600" y="4509897"/>
            <a:ext cx="6527800" cy="6483647"/>
          </a:xfrm>
          <a:prstGeom prst="donut">
            <a:avLst>
              <a:gd name="adj" fmla="val 171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9D6F5D69-C0AE-4287-BE36-23E5A1395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600700"/>
            <a:ext cx="1257300" cy="1257300"/>
          </a:xfrm>
          <a:prstGeom prst="rect">
            <a:avLst/>
          </a:prstGeom>
        </p:spPr>
      </p:pic>
      <p:sp>
        <p:nvSpPr>
          <p:cNvPr id="12" name="內容版面配置區 6">
            <a:extLst>
              <a:ext uri="{FF2B5EF4-FFF2-40B4-BE49-F238E27FC236}">
                <a16:creationId xmlns:a16="http://schemas.microsoft.com/office/drawing/2014/main" id="{18D631FC-2FE7-4456-B537-44955FC187C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22126" y="538216"/>
            <a:ext cx="3520685" cy="592608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0" name="文字版面配置區 3">
            <a:extLst>
              <a:ext uri="{FF2B5EF4-FFF2-40B4-BE49-F238E27FC236}">
                <a16:creationId xmlns:a16="http://schemas.microsoft.com/office/drawing/2014/main" id="{86FAEB06-CF62-4C0C-B5DB-CC10DED259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0"/>
            <a:ext cx="655638" cy="757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 b="1">
                <a:solidFill>
                  <a:schemeClr val="bg1"/>
                </a:solidFill>
              </a:defRPr>
            </a:lvl2pPr>
            <a:lvl3pPr marL="914400" indent="0"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663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C0F8A74-4717-4B4E-B666-47888B6FF8CA}"/>
              </a:ext>
            </a:extLst>
          </p:cNvPr>
          <p:cNvSpPr/>
          <p:nvPr/>
        </p:nvSpPr>
        <p:spPr>
          <a:xfrm>
            <a:off x="0" y="-139700"/>
            <a:ext cx="4200061" cy="73659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內容版面配置區 6">
            <a:extLst>
              <a:ext uri="{FF2B5EF4-FFF2-40B4-BE49-F238E27FC236}">
                <a16:creationId xmlns:a16="http://schemas.microsoft.com/office/drawing/2014/main" id="{18D631FC-2FE7-4456-B537-44955FC187C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39687" y="538216"/>
            <a:ext cx="3520685" cy="592608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B0123453-955B-4E56-9A25-7F7E3D60849F}"/>
              </a:ext>
            </a:extLst>
          </p:cNvPr>
          <p:cNvSpPr/>
          <p:nvPr/>
        </p:nvSpPr>
        <p:spPr>
          <a:xfrm>
            <a:off x="-1511300" y="-1557283"/>
            <a:ext cx="3022600" cy="28351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29DDA7A-F60C-4C4E-BAAE-5D48FDA2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541" y="555625"/>
            <a:ext cx="6667499" cy="10318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E5231FF6-4A0F-440D-B358-C60501AC05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51841" y="1587500"/>
            <a:ext cx="6680199" cy="4876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6" name="圓形: 空心 15">
            <a:extLst>
              <a:ext uri="{FF2B5EF4-FFF2-40B4-BE49-F238E27FC236}">
                <a16:creationId xmlns:a16="http://schemas.microsoft.com/office/drawing/2014/main" id="{857C9D79-C09B-423C-9355-A1BBAF821DEF}"/>
              </a:ext>
            </a:extLst>
          </p:cNvPr>
          <p:cNvSpPr/>
          <p:nvPr/>
        </p:nvSpPr>
        <p:spPr>
          <a:xfrm>
            <a:off x="9372600" y="4509897"/>
            <a:ext cx="6527800" cy="6483647"/>
          </a:xfrm>
          <a:prstGeom prst="donut">
            <a:avLst>
              <a:gd name="adj" fmla="val 171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9D6F5D69-C0AE-4287-BE36-23E5A1395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600700"/>
            <a:ext cx="1257300" cy="1257300"/>
          </a:xfrm>
          <a:prstGeom prst="rect">
            <a:avLst/>
          </a:prstGeom>
        </p:spPr>
      </p:pic>
      <p:sp>
        <p:nvSpPr>
          <p:cNvPr id="10" name="文字版面配置區 3">
            <a:extLst>
              <a:ext uri="{FF2B5EF4-FFF2-40B4-BE49-F238E27FC236}">
                <a16:creationId xmlns:a16="http://schemas.microsoft.com/office/drawing/2014/main" id="{2328E66E-72CD-4C0B-89EC-F816578BC9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0"/>
            <a:ext cx="655638" cy="757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 b="1">
                <a:solidFill>
                  <a:schemeClr val="bg1"/>
                </a:solidFill>
              </a:defRPr>
            </a:lvl2pPr>
            <a:lvl3pPr marL="914400" indent="0"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896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6E2AEB-4FF5-49D0-9D09-238839DF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E2DCED-FAB4-421F-9B00-729F81169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00B0C50-346E-4A20-810F-1A66E053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2024/8/18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859AD0-38EC-4D7C-8E81-93E26602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0D0950-7926-4D88-A3D4-8359503D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10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4CF691A-7A50-46B5-9503-14830C3F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2024/8/18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6537E0A-43FA-467A-82DB-29C673AF6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7D7B26A-174B-4E76-90DC-E83603AF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89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E7C1084-BD43-46AD-9F8E-CA871B73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5015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681ED67-6D32-49E0-AB86-D0F11C25F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44566"/>
            <a:ext cx="9501516" cy="4574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6570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-背面"/>
          <p:cNvSpPr/>
          <p:nvPr/>
        </p:nvSpPr>
        <p:spPr>
          <a:xfrm>
            <a:off x="866565" y="745136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杜甫</a:t>
            </a:r>
          </a:p>
        </p:txBody>
      </p:sp>
      <p:sp>
        <p:nvSpPr>
          <p:cNvPr id="17" name="2-背面"/>
          <p:cNvSpPr/>
          <p:nvPr/>
        </p:nvSpPr>
        <p:spPr>
          <a:xfrm>
            <a:off x="3011051" y="723365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詩鬼</a:t>
            </a:r>
          </a:p>
        </p:txBody>
      </p:sp>
      <p:sp>
        <p:nvSpPr>
          <p:cNvPr id="20" name="3-背面"/>
          <p:cNvSpPr/>
          <p:nvPr/>
        </p:nvSpPr>
        <p:spPr>
          <a:xfrm>
            <a:off x="5177309" y="745135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王維</a:t>
            </a:r>
          </a:p>
        </p:txBody>
      </p:sp>
      <p:sp>
        <p:nvSpPr>
          <p:cNvPr id="23" name="4-背面"/>
          <p:cNvSpPr/>
          <p:nvPr/>
        </p:nvSpPr>
        <p:spPr>
          <a:xfrm>
            <a:off x="7321795" y="773436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詩佛</a:t>
            </a:r>
          </a:p>
        </p:txBody>
      </p:sp>
      <p:sp>
        <p:nvSpPr>
          <p:cNvPr id="26" name="5-背面"/>
          <p:cNvSpPr/>
          <p:nvPr/>
        </p:nvSpPr>
        <p:spPr>
          <a:xfrm>
            <a:off x="9488053" y="773435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詩仙</a:t>
            </a:r>
          </a:p>
        </p:txBody>
      </p:sp>
      <p:sp>
        <p:nvSpPr>
          <p:cNvPr id="29" name="6-背面"/>
          <p:cNvSpPr/>
          <p:nvPr/>
        </p:nvSpPr>
        <p:spPr>
          <a:xfrm>
            <a:off x="866565" y="3581950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賀知章</a:t>
            </a:r>
          </a:p>
        </p:txBody>
      </p:sp>
      <p:sp>
        <p:nvSpPr>
          <p:cNvPr id="32" name="7-背面"/>
          <p:cNvSpPr/>
          <p:nvPr/>
        </p:nvSpPr>
        <p:spPr>
          <a:xfrm>
            <a:off x="3011051" y="3581950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詩聖</a:t>
            </a:r>
          </a:p>
        </p:txBody>
      </p:sp>
      <p:sp>
        <p:nvSpPr>
          <p:cNvPr id="35" name="8-背面"/>
          <p:cNvSpPr/>
          <p:nvPr/>
        </p:nvSpPr>
        <p:spPr>
          <a:xfrm>
            <a:off x="5177309" y="3610250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李賀</a:t>
            </a:r>
          </a:p>
        </p:txBody>
      </p:sp>
      <p:sp>
        <p:nvSpPr>
          <p:cNvPr id="38" name="9-背面"/>
          <p:cNvSpPr/>
          <p:nvPr/>
        </p:nvSpPr>
        <p:spPr>
          <a:xfrm>
            <a:off x="7343044" y="3581949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李白</a:t>
            </a:r>
          </a:p>
        </p:txBody>
      </p:sp>
      <p:sp>
        <p:nvSpPr>
          <p:cNvPr id="41" name="10-背面"/>
          <p:cNvSpPr/>
          <p:nvPr/>
        </p:nvSpPr>
        <p:spPr>
          <a:xfrm>
            <a:off x="9509302" y="3581949"/>
            <a:ext cx="1677600" cy="25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詩狂</a:t>
            </a:r>
          </a:p>
        </p:txBody>
      </p:sp>
      <p:grpSp>
        <p:nvGrpSpPr>
          <p:cNvPr id="93" name="1"/>
          <p:cNvGrpSpPr/>
          <p:nvPr/>
        </p:nvGrpSpPr>
        <p:grpSpPr>
          <a:xfrm>
            <a:off x="866565" y="736566"/>
            <a:ext cx="1677600" cy="2520000"/>
            <a:chOff x="1056437" y="5812971"/>
            <a:chExt cx="1371600" cy="2090057"/>
          </a:xfrm>
        </p:grpSpPr>
        <p:sp>
          <p:nvSpPr>
            <p:cNvPr id="44" name="圓角矩形 43"/>
            <p:cNvSpPr/>
            <p:nvPr/>
          </p:nvSpPr>
          <p:spPr>
            <a:xfrm>
              <a:off x="1056437" y="5812971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83" name="群組 82"/>
            <p:cNvGrpSpPr/>
            <p:nvPr/>
          </p:nvGrpSpPr>
          <p:grpSpPr>
            <a:xfrm>
              <a:off x="1077686" y="5841271"/>
              <a:ext cx="1350351" cy="2061756"/>
              <a:chOff x="1077686" y="5841271"/>
              <a:chExt cx="1350351" cy="2061756"/>
            </a:xfrm>
          </p:grpSpPr>
          <p:pic>
            <p:nvPicPr>
              <p:cNvPr id="45" name="圖片 4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1077686" y="5841271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73" name="橢圓 72"/>
              <p:cNvSpPr/>
              <p:nvPr/>
            </p:nvSpPr>
            <p:spPr>
              <a:xfrm>
                <a:off x="1927294" y="7402285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1</a:t>
                </a:r>
                <a:endParaRPr lang="zh-TW" altLang="en-US" sz="2000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grpSp>
        <p:nvGrpSpPr>
          <p:cNvPr id="94" name="2"/>
          <p:cNvGrpSpPr/>
          <p:nvPr/>
        </p:nvGrpSpPr>
        <p:grpSpPr>
          <a:xfrm>
            <a:off x="3011051" y="714795"/>
            <a:ext cx="1677600" cy="2520000"/>
            <a:chOff x="3200923" y="5791200"/>
            <a:chExt cx="1371600" cy="2090057"/>
          </a:xfrm>
        </p:grpSpPr>
        <p:sp>
          <p:nvSpPr>
            <p:cNvPr id="47" name="圓角矩形 46"/>
            <p:cNvSpPr/>
            <p:nvPr/>
          </p:nvSpPr>
          <p:spPr>
            <a:xfrm>
              <a:off x="3200923" y="5791200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84" name="群組 83"/>
            <p:cNvGrpSpPr/>
            <p:nvPr/>
          </p:nvGrpSpPr>
          <p:grpSpPr>
            <a:xfrm>
              <a:off x="3222172" y="5819500"/>
              <a:ext cx="1350351" cy="2061756"/>
              <a:chOff x="3222172" y="5819500"/>
              <a:chExt cx="1350351" cy="2061756"/>
            </a:xfrm>
          </p:grpSpPr>
          <p:pic>
            <p:nvPicPr>
              <p:cNvPr id="48" name="圖片 4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3222172" y="5819500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74" name="橢圓 73"/>
              <p:cNvSpPr/>
              <p:nvPr/>
            </p:nvSpPr>
            <p:spPr>
              <a:xfrm>
                <a:off x="4071259" y="7395024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2</a:t>
                </a:r>
                <a:endParaRPr lang="zh-TW" altLang="en-US" sz="2000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grpSp>
        <p:nvGrpSpPr>
          <p:cNvPr id="95" name="3"/>
          <p:cNvGrpSpPr/>
          <p:nvPr/>
        </p:nvGrpSpPr>
        <p:grpSpPr>
          <a:xfrm>
            <a:off x="5177309" y="736565"/>
            <a:ext cx="1677600" cy="2520000"/>
            <a:chOff x="5367181" y="5812970"/>
            <a:chExt cx="1371600" cy="2090057"/>
          </a:xfrm>
        </p:grpSpPr>
        <p:sp>
          <p:nvSpPr>
            <p:cNvPr id="50" name="圓角矩形 49"/>
            <p:cNvSpPr/>
            <p:nvPr/>
          </p:nvSpPr>
          <p:spPr>
            <a:xfrm>
              <a:off x="5367181" y="5812970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85" name="群組 84"/>
            <p:cNvGrpSpPr/>
            <p:nvPr/>
          </p:nvGrpSpPr>
          <p:grpSpPr>
            <a:xfrm>
              <a:off x="5388430" y="5841270"/>
              <a:ext cx="1350351" cy="2061756"/>
              <a:chOff x="5388430" y="5841270"/>
              <a:chExt cx="1350351" cy="2061756"/>
            </a:xfrm>
          </p:grpSpPr>
          <p:pic>
            <p:nvPicPr>
              <p:cNvPr id="51" name="圖片 5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5388430" y="5841270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75" name="橢圓 74"/>
              <p:cNvSpPr/>
              <p:nvPr/>
            </p:nvSpPr>
            <p:spPr>
              <a:xfrm>
                <a:off x="6259287" y="7395025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3</a:t>
                </a:r>
                <a:endParaRPr lang="zh-TW" altLang="en-US" sz="2000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grpSp>
        <p:nvGrpSpPr>
          <p:cNvPr id="96" name="4"/>
          <p:cNvGrpSpPr/>
          <p:nvPr/>
        </p:nvGrpSpPr>
        <p:grpSpPr>
          <a:xfrm>
            <a:off x="7321795" y="764866"/>
            <a:ext cx="1677600" cy="2520000"/>
            <a:chOff x="7511667" y="5841271"/>
            <a:chExt cx="1371600" cy="2090057"/>
          </a:xfrm>
        </p:grpSpPr>
        <p:sp>
          <p:nvSpPr>
            <p:cNvPr id="53" name="圓角矩形 52"/>
            <p:cNvSpPr/>
            <p:nvPr/>
          </p:nvSpPr>
          <p:spPr>
            <a:xfrm>
              <a:off x="7511667" y="5841271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86" name="群組 85"/>
            <p:cNvGrpSpPr/>
            <p:nvPr/>
          </p:nvGrpSpPr>
          <p:grpSpPr>
            <a:xfrm>
              <a:off x="7532916" y="5869571"/>
              <a:ext cx="1350351" cy="2061756"/>
              <a:chOff x="7532916" y="5869571"/>
              <a:chExt cx="1350351" cy="2061756"/>
            </a:xfrm>
          </p:grpSpPr>
          <p:pic>
            <p:nvPicPr>
              <p:cNvPr id="54" name="圖片 53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7532916" y="5869571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76" name="橢圓 75"/>
              <p:cNvSpPr/>
              <p:nvPr/>
            </p:nvSpPr>
            <p:spPr>
              <a:xfrm>
                <a:off x="8404296" y="7424055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4</a:t>
                </a:r>
                <a:endParaRPr lang="zh-TW" altLang="en-US" sz="2000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grpSp>
        <p:nvGrpSpPr>
          <p:cNvPr id="97" name="5"/>
          <p:cNvGrpSpPr/>
          <p:nvPr/>
        </p:nvGrpSpPr>
        <p:grpSpPr>
          <a:xfrm>
            <a:off x="9488053" y="764865"/>
            <a:ext cx="1677600" cy="2520000"/>
            <a:chOff x="9677925" y="5841270"/>
            <a:chExt cx="1371600" cy="2090057"/>
          </a:xfrm>
        </p:grpSpPr>
        <p:sp>
          <p:nvSpPr>
            <p:cNvPr id="56" name="圓角矩形 55"/>
            <p:cNvSpPr/>
            <p:nvPr/>
          </p:nvSpPr>
          <p:spPr>
            <a:xfrm>
              <a:off x="9677925" y="5841270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87" name="群組 86"/>
            <p:cNvGrpSpPr/>
            <p:nvPr/>
          </p:nvGrpSpPr>
          <p:grpSpPr>
            <a:xfrm>
              <a:off x="9699174" y="5869570"/>
              <a:ext cx="1350351" cy="2061756"/>
              <a:chOff x="9699174" y="5869570"/>
              <a:chExt cx="1350351" cy="2061756"/>
            </a:xfrm>
          </p:grpSpPr>
          <p:pic>
            <p:nvPicPr>
              <p:cNvPr id="57" name="圖片 5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9699174" y="5869570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77" name="橢圓 76"/>
              <p:cNvSpPr/>
              <p:nvPr/>
            </p:nvSpPr>
            <p:spPr>
              <a:xfrm>
                <a:off x="10570554" y="7424055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5</a:t>
                </a:r>
                <a:endParaRPr lang="zh-TW" altLang="en-US" sz="2000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grpSp>
        <p:nvGrpSpPr>
          <p:cNvPr id="98" name="6"/>
          <p:cNvGrpSpPr/>
          <p:nvPr/>
        </p:nvGrpSpPr>
        <p:grpSpPr>
          <a:xfrm>
            <a:off x="866565" y="3573380"/>
            <a:ext cx="1677600" cy="2520000"/>
            <a:chOff x="1056437" y="8649785"/>
            <a:chExt cx="1371600" cy="2090057"/>
          </a:xfrm>
        </p:grpSpPr>
        <p:sp>
          <p:nvSpPr>
            <p:cNvPr id="59" name="圓角矩形 58"/>
            <p:cNvSpPr/>
            <p:nvPr/>
          </p:nvSpPr>
          <p:spPr>
            <a:xfrm>
              <a:off x="1056437" y="8649785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88" name="群組 87"/>
            <p:cNvGrpSpPr/>
            <p:nvPr/>
          </p:nvGrpSpPr>
          <p:grpSpPr>
            <a:xfrm>
              <a:off x="1077686" y="8678085"/>
              <a:ext cx="1350351" cy="2061756"/>
              <a:chOff x="1077686" y="8678085"/>
              <a:chExt cx="1350351" cy="2061756"/>
            </a:xfrm>
          </p:grpSpPr>
          <p:pic>
            <p:nvPicPr>
              <p:cNvPr id="60" name="圖片 5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1077686" y="8678085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78" name="橢圓 77"/>
              <p:cNvSpPr/>
              <p:nvPr/>
            </p:nvSpPr>
            <p:spPr>
              <a:xfrm>
                <a:off x="1927293" y="10260869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6</a:t>
                </a:r>
                <a:endParaRPr lang="zh-TW" altLang="en-US" sz="2000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grpSp>
        <p:nvGrpSpPr>
          <p:cNvPr id="99" name="7"/>
          <p:cNvGrpSpPr/>
          <p:nvPr/>
        </p:nvGrpSpPr>
        <p:grpSpPr>
          <a:xfrm>
            <a:off x="3011051" y="3573380"/>
            <a:ext cx="1677600" cy="2520000"/>
            <a:chOff x="3200923" y="8649785"/>
            <a:chExt cx="1371600" cy="2090057"/>
          </a:xfrm>
        </p:grpSpPr>
        <p:sp>
          <p:nvSpPr>
            <p:cNvPr id="62" name="圓角矩形 61"/>
            <p:cNvSpPr/>
            <p:nvPr/>
          </p:nvSpPr>
          <p:spPr>
            <a:xfrm>
              <a:off x="3200923" y="8649785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89" name="群組 88"/>
            <p:cNvGrpSpPr/>
            <p:nvPr/>
          </p:nvGrpSpPr>
          <p:grpSpPr>
            <a:xfrm>
              <a:off x="3222172" y="8678085"/>
              <a:ext cx="1350351" cy="2061756"/>
              <a:chOff x="3222172" y="8678085"/>
              <a:chExt cx="1350351" cy="2061756"/>
            </a:xfrm>
          </p:grpSpPr>
          <p:pic>
            <p:nvPicPr>
              <p:cNvPr id="63" name="圖片 6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3222172" y="8678085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79" name="橢圓 78"/>
              <p:cNvSpPr/>
              <p:nvPr/>
            </p:nvSpPr>
            <p:spPr>
              <a:xfrm>
                <a:off x="4071258" y="10260868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7</a:t>
                </a:r>
                <a:endParaRPr lang="zh-TW" altLang="en-US" sz="2000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grpSp>
        <p:nvGrpSpPr>
          <p:cNvPr id="100" name="8"/>
          <p:cNvGrpSpPr/>
          <p:nvPr/>
        </p:nvGrpSpPr>
        <p:grpSpPr>
          <a:xfrm>
            <a:off x="5177309" y="3601680"/>
            <a:ext cx="1677600" cy="2520000"/>
            <a:chOff x="5367181" y="8678085"/>
            <a:chExt cx="1371600" cy="2090057"/>
          </a:xfrm>
        </p:grpSpPr>
        <p:sp>
          <p:nvSpPr>
            <p:cNvPr id="65" name="圓角矩形 64"/>
            <p:cNvSpPr/>
            <p:nvPr/>
          </p:nvSpPr>
          <p:spPr>
            <a:xfrm>
              <a:off x="5367181" y="8678085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90" name="群組 89"/>
            <p:cNvGrpSpPr/>
            <p:nvPr/>
          </p:nvGrpSpPr>
          <p:grpSpPr>
            <a:xfrm>
              <a:off x="5388430" y="8706385"/>
              <a:ext cx="1350351" cy="2061756"/>
              <a:chOff x="5388430" y="8706385"/>
              <a:chExt cx="1350351" cy="2061756"/>
            </a:xfrm>
          </p:grpSpPr>
          <p:pic>
            <p:nvPicPr>
              <p:cNvPr id="66" name="圖片 6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5388430" y="8706385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80" name="橢圓 79"/>
              <p:cNvSpPr/>
              <p:nvPr/>
            </p:nvSpPr>
            <p:spPr>
              <a:xfrm>
                <a:off x="6259286" y="10260868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8</a:t>
                </a:r>
                <a:endParaRPr lang="zh-TW" altLang="en-US" sz="2000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grpSp>
        <p:nvGrpSpPr>
          <p:cNvPr id="101" name="9"/>
          <p:cNvGrpSpPr/>
          <p:nvPr/>
        </p:nvGrpSpPr>
        <p:grpSpPr>
          <a:xfrm>
            <a:off x="7343044" y="3573379"/>
            <a:ext cx="1677600" cy="2520000"/>
            <a:chOff x="7532916" y="8649784"/>
            <a:chExt cx="1371600" cy="2090057"/>
          </a:xfrm>
        </p:grpSpPr>
        <p:sp>
          <p:nvSpPr>
            <p:cNvPr id="68" name="圓角矩形 67"/>
            <p:cNvSpPr/>
            <p:nvPr/>
          </p:nvSpPr>
          <p:spPr>
            <a:xfrm>
              <a:off x="7532916" y="8649784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91" name="群組 90"/>
            <p:cNvGrpSpPr/>
            <p:nvPr/>
          </p:nvGrpSpPr>
          <p:grpSpPr>
            <a:xfrm>
              <a:off x="7554165" y="8678084"/>
              <a:ext cx="1350351" cy="2061756"/>
              <a:chOff x="7554165" y="8678084"/>
              <a:chExt cx="1350351" cy="2061756"/>
            </a:xfrm>
          </p:grpSpPr>
          <p:pic>
            <p:nvPicPr>
              <p:cNvPr id="69" name="圖片 6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7554165" y="8678084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81" name="橢圓 80"/>
              <p:cNvSpPr/>
              <p:nvPr/>
            </p:nvSpPr>
            <p:spPr>
              <a:xfrm>
                <a:off x="8404295" y="10260867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9</a:t>
                </a:r>
                <a:endParaRPr lang="zh-TW" altLang="en-US" sz="2000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grpSp>
        <p:nvGrpSpPr>
          <p:cNvPr id="102" name="10"/>
          <p:cNvGrpSpPr/>
          <p:nvPr/>
        </p:nvGrpSpPr>
        <p:grpSpPr>
          <a:xfrm>
            <a:off x="9504146" y="3553648"/>
            <a:ext cx="1677600" cy="2520000"/>
            <a:chOff x="9699174" y="8649784"/>
            <a:chExt cx="1371600" cy="2090057"/>
          </a:xfrm>
        </p:grpSpPr>
        <p:sp>
          <p:nvSpPr>
            <p:cNvPr id="71" name="圓角矩形 70"/>
            <p:cNvSpPr/>
            <p:nvPr/>
          </p:nvSpPr>
          <p:spPr>
            <a:xfrm>
              <a:off x="9699174" y="8649784"/>
              <a:ext cx="1371600" cy="2090057"/>
            </a:xfrm>
            <a:prstGeom prst="roundRect">
              <a:avLst/>
            </a:prstGeom>
            <a:solidFill>
              <a:srgbClr val="0069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源泉圓體 B" panose="020B0800000000000000" pitchFamily="34" charset="-120"/>
              </a:endParaRPr>
            </a:p>
          </p:txBody>
        </p:sp>
        <p:grpSp>
          <p:nvGrpSpPr>
            <p:cNvPr id="92" name="群組 91"/>
            <p:cNvGrpSpPr/>
            <p:nvPr/>
          </p:nvGrpSpPr>
          <p:grpSpPr>
            <a:xfrm>
              <a:off x="9720423" y="8678084"/>
              <a:ext cx="1350351" cy="2061756"/>
              <a:chOff x="9720423" y="8678084"/>
              <a:chExt cx="1350351" cy="2061756"/>
            </a:xfrm>
          </p:grpSpPr>
          <p:pic>
            <p:nvPicPr>
              <p:cNvPr id="72" name="圖片 7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08" r="31647"/>
              <a:stretch/>
            </p:blipFill>
            <p:spPr>
              <a:xfrm>
                <a:off x="9720423" y="8678084"/>
                <a:ext cx="1350351" cy="2061756"/>
              </a:xfrm>
              <a:prstGeom prst="rect">
                <a:avLst/>
              </a:prstGeom>
            </p:spPr>
          </p:pic>
          <p:sp>
            <p:nvSpPr>
              <p:cNvPr id="82" name="橢圓 81"/>
              <p:cNvSpPr/>
              <p:nvPr/>
            </p:nvSpPr>
            <p:spPr>
              <a:xfrm>
                <a:off x="10570554" y="10260867"/>
                <a:ext cx="478971" cy="47897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b="1" dirty="0">
                    <a:solidFill>
                      <a:schemeClr val="tx1"/>
                    </a:solidFill>
                    <a:latin typeface="源泉圓體 B" panose="020B0800000000000000" pitchFamily="34" charset="-120"/>
                  </a:rPr>
                  <a:t>10</a:t>
                </a:r>
                <a:endParaRPr lang="zh-TW" altLang="en-US" sz="1200" b="1" dirty="0">
                  <a:solidFill>
                    <a:schemeClr val="tx1"/>
                  </a:solidFill>
                  <a:latin typeface="源泉圓體 B" panose="020B0800000000000000" pitchFamily="34" charset="-120"/>
                </a:endParaRPr>
              </a:p>
            </p:txBody>
          </p:sp>
        </p:grpSp>
      </p:grp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D5533A05-0E68-4EC8-9EF4-345C5CDE3071}"/>
              </a:ext>
            </a:extLst>
          </p:cNvPr>
          <p:cNvSpPr txBox="1"/>
          <p:nvPr/>
        </p:nvSpPr>
        <p:spPr>
          <a:xfrm>
            <a:off x="268657" y="17828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GenSenRounded TW H" panose="020B0A00000000000000" pitchFamily="34" charset="-120"/>
                <a:ea typeface="GenSenRounded TW H" panose="020B0A00000000000000" pitchFamily="34" charset="-120"/>
              </a:rPr>
              <a:t>文字版</a:t>
            </a:r>
            <a:endParaRPr lang="en-US" sz="2400" dirty="0">
              <a:latin typeface="GenSenRounded TW H" panose="020B0A00000000000000" pitchFamily="34" charset="-120"/>
              <a:ea typeface="GenSenRounded TW H" panose="020B0A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262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2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repeatCount="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repeatCount="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repeatCount="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2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repeatCount="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ntr" presetSubtype="10" repeatCount="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ntr" presetSubtype="10" repeatCount="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2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repeatCount="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9" presetClass="entr" presetSubtype="10" repeatCount="2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2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9" presetClass="entr" presetSubtype="10" repeatCount="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9" presetClass="exit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2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9" presetClass="exit" presetSubtype="10" repeatCount="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2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9" presetClass="exit" presetSubtype="10" repeatCount="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2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9" presetClass="exit" presetSubtype="10" repeatCount="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9" presetClass="exit" presetSubtype="10" repeatCount="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xit" presetSubtype="10" repeatCount="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2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9" presetClass="exit" presetSubtype="10" repeatCount="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2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2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9" presetClass="exit" presetSubtype="10" repeatCount="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2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9" presetClass="exit" presetSubtype="10" repeatCount="2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2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2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9" presetClass="exit" presetSubtype="10" repeatCount="2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2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2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9" presetClass="exit" presetSubtype="10" repeatCount="2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2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9" presetClass="entr" presetSubtype="10" repeatCount="2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2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7" grpId="0" animBg="1"/>
      <p:bldP spid="17" grpId="1" animBg="1"/>
      <p:bldP spid="20" grpId="0" animBg="1"/>
      <p:bldP spid="20" grpId="1" animBg="1"/>
      <p:bldP spid="23" grpId="0" animBg="1"/>
      <p:bldP spid="23" grpId="1" animBg="1"/>
      <p:bldP spid="26" grpId="0" animBg="1"/>
      <p:bldP spid="26" grpId="1" animBg="1"/>
      <p:bldP spid="29" grpId="0" animBg="1"/>
      <p:bldP spid="29" grpId="1" animBg="1"/>
      <p:bldP spid="32" grpId="0" animBg="1"/>
      <p:bldP spid="32" grpId="1" animBg="1"/>
      <p:bldP spid="35" grpId="0" animBg="1"/>
      <p:bldP spid="35" grpId="1" animBg="1"/>
      <p:bldP spid="38" grpId="0" animBg="1"/>
      <p:bldP spid="38" grpId="1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1_標題/副標題頁">
  <a:themeElements>
    <a:clrScheme name="自訂 1">
      <a:dk1>
        <a:srgbClr val="006992"/>
      </a:dk1>
      <a:lt1>
        <a:srgbClr val="FFFFFC"/>
      </a:lt1>
      <a:dk2>
        <a:srgbClr val="22223B"/>
      </a:dk2>
      <a:lt2>
        <a:srgbClr val="FFFFFC"/>
      </a:lt2>
      <a:accent1>
        <a:srgbClr val="006992"/>
      </a:accent1>
      <a:accent2>
        <a:srgbClr val="D9594C"/>
      </a:accent2>
      <a:accent3>
        <a:srgbClr val="C490AA"/>
      </a:accent3>
      <a:accent4>
        <a:srgbClr val="FFC000"/>
      </a:accent4>
      <a:accent5>
        <a:srgbClr val="5B9BD5"/>
      </a:accent5>
      <a:accent6>
        <a:srgbClr val="70AD47"/>
      </a:accent6>
      <a:hlink>
        <a:srgbClr val="006992"/>
      </a:hlink>
      <a:folHlink>
        <a:srgbClr val="006992"/>
      </a:folHlink>
    </a:clrScheme>
    <a:fontScheme name="Iju-個人電腦">
      <a:majorFont>
        <a:latin typeface="jf金萱鮮摘2.2 七分糖"/>
        <a:ea typeface="jf金萱鮮摘2.2 七分糖"/>
        <a:cs typeface=""/>
      </a:majorFont>
      <a:minorFont>
        <a:latin typeface="jf金萱鮮摘2.2 三分糖"/>
        <a:ea typeface="jf金萱鮮摘2.2 三分糖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29</Words>
  <Application>Microsoft Office PowerPoint</Application>
  <PresentationFormat>寬螢幕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GenSenRounded TW H</vt:lpstr>
      <vt:lpstr>jf金萱鮮摘2.2 七分糖</vt:lpstr>
      <vt:lpstr>jf金萱鮮摘2.2 三分糖</vt:lpstr>
      <vt:lpstr>源泉圓體 B</vt:lpstr>
      <vt:lpstr>源泉圓體 H</vt:lpstr>
      <vt:lpstr>Arial</vt:lpstr>
      <vt:lpstr>1_標題/副標題頁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Iju Hsu</dc:creator>
  <cp:lastModifiedBy>Iju Hsu</cp:lastModifiedBy>
  <cp:revision>20</cp:revision>
  <dcterms:created xsi:type="dcterms:W3CDTF">2021-05-19T07:08:35Z</dcterms:created>
  <dcterms:modified xsi:type="dcterms:W3CDTF">2024-08-18T05:20:46Z</dcterms:modified>
</cp:coreProperties>
</file>