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41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9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33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橢圓 3">
            <a:extLst>
              <a:ext uri="{FF2B5EF4-FFF2-40B4-BE49-F238E27FC236}">
                <a16:creationId xmlns:a16="http://schemas.microsoft.com/office/drawing/2014/main" id="{0CE23C2F-7842-4A96-AEAA-03C990F27CFD}"/>
              </a:ext>
            </a:extLst>
          </p:cNvPr>
          <p:cNvSpPr/>
          <p:nvPr/>
        </p:nvSpPr>
        <p:spPr>
          <a:xfrm>
            <a:off x="-1778000" y="-1714797"/>
            <a:ext cx="4617006" cy="43307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圓形: 空心 4">
            <a:extLst>
              <a:ext uri="{FF2B5EF4-FFF2-40B4-BE49-F238E27FC236}">
                <a16:creationId xmlns:a16="http://schemas.microsoft.com/office/drawing/2014/main" id="{A9543500-DBA7-40AB-BF56-6C6F593FA378}"/>
              </a:ext>
            </a:extLst>
          </p:cNvPr>
          <p:cNvSpPr/>
          <p:nvPr/>
        </p:nvSpPr>
        <p:spPr>
          <a:xfrm>
            <a:off x="9372600" y="4509897"/>
            <a:ext cx="6527800" cy="6483647"/>
          </a:xfrm>
          <a:prstGeom prst="donut">
            <a:avLst>
              <a:gd name="adj" fmla="val 17144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BE8A1672-6AA5-495B-85A3-20D7A80BCD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01850" y="2092177"/>
            <a:ext cx="7988300" cy="267364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8000">
                <a:solidFill>
                  <a:schemeClr val="accent1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D4D18284-59C6-47EF-9F88-C159B67965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01850" y="1353824"/>
            <a:ext cx="7988300" cy="73835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rgbClr val="B2B2B2"/>
                </a:solidFill>
                <a:latin typeface="+mj-ea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zh-TW" altLang="en-US" dirty="0"/>
          </a:p>
        </p:txBody>
      </p:sp>
      <p:cxnSp>
        <p:nvCxnSpPr>
          <p:cNvPr id="8" name="直線接點 7">
            <a:extLst>
              <a:ext uri="{FF2B5EF4-FFF2-40B4-BE49-F238E27FC236}">
                <a16:creationId xmlns:a16="http://schemas.microsoft.com/office/drawing/2014/main" id="{6C89A7E4-291A-455B-8CA0-0F8C308ACA2C}"/>
              </a:ext>
            </a:extLst>
          </p:cNvPr>
          <p:cNvCxnSpPr>
            <a:cxnSpLocks/>
          </p:cNvCxnSpPr>
          <p:nvPr/>
        </p:nvCxnSpPr>
        <p:spPr>
          <a:xfrm>
            <a:off x="4302493" y="4765824"/>
            <a:ext cx="3609473" cy="0"/>
          </a:xfrm>
          <a:prstGeom prst="line">
            <a:avLst/>
          </a:prstGeom>
          <a:ln w="762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圖片 11">
            <a:extLst>
              <a:ext uri="{FF2B5EF4-FFF2-40B4-BE49-F238E27FC236}">
                <a16:creationId xmlns:a16="http://schemas.microsoft.com/office/drawing/2014/main" id="{E1FA533F-0A95-415E-BABB-7445FDCEEF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4700" y="5600700"/>
            <a:ext cx="1257300" cy="1257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6194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章節內容安排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矩形: 圓角 23">
            <a:extLst>
              <a:ext uri="{FF2B5EF4-FFF2-40B4-BE49-F238E27FC236}">
                <a16:creationId xmlns:a16="http://schemas.microsoft.com/office/drawing/2014/main" id="{CA2205AD-CD2C-42BA-B12A-E279D407A04E}"/>
              </a:ext>
            </a:extLst>
          </p:cNvPr>
          <p:cNvSpPr/>
          <p:nvPr/>
        </p:nvSpPr>
        <p:spPr>
          <a:xfrm>
            <a:off x="6096000" y="979485"/>
            <a:ext cx="6819900" cy="396936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909BAD9B-56C5-4517-92A4-15036F89F0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74698" y="709610"/>
            <a:ext cx="6591299" cy="928652"/>
          </a:xfrm>
        </p:spPr>
        <p:txBody>
          <a:bodyPr>
            <a:spAutoFit/>
          </a:bodyPr>
          <a:lstStyle>
            <a:lvl1pPr>
              <a:defRPr/>
            </a:lvl1pPr>
          </a:lstStyle>
          <a:p>
            <a:r>
              <a:rPr lang="zh-TW" altLang="en-US" dirty="0"/>
              <a:t>章節內容安排</a:t>
            </a:r>
          </a:p>
        </p:txBody>
      </p:sp>
      <p:sp>
        <p:nvSpPr>
          <p:cNvPr id="5" name="內容版面配置區 4">
            <a:extLst>
              <a:ext uri="{FF2B5EF4-FFF2-40B4-BE49-F238E27FC236}">
                <a16:creationId xmlns:a16="http://schemas.microsoft.com/office/drawing/2014/main" id="{E07D8DA7-1624-42E9-95D5-C165B970FB43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774698" y="2655890"/>
            <a:ext cx="812800" cy="1181100"/>
          </a:xfrm>
        </p:spPr>
        <p:txBody>
          <a:bodyPr>
            <a:normAutofit/>
          </a:bodyPr>
          <a:lstStyle>
            <a:lvl1pPr marL="0" indent="0">
              <a:buNone/>
              <a:defRPr sz="6600" b="1">
                <a:solidFill>
                  <a:schemeClr val="accent4"/>
                </a:solidFill>
                <a:latin typeface="+mj-lt"/>
              </a:defRPr>
            </a:lvl1pPr>
          </a:lstStyle>
          <a:p>
            <a:pPr lvl="0"/>
            <a:r>
              <a:rPr lang="en-US" altLang="zh-TW" dirty="0"/>
              <a:t>1</a:t>
            </a:r>
            <a:endParaRPr lang="zh-TW" altLang="en-US" dirty="0"/>
          </a:p>
        </p:txBody>
      </p:sp>
      <p:cxnSp>
        <p:nvCxnSpPr>
          <p:cNvPr id="7" name="直線接點 6">
            <a:extLst>
              <a:ext uri="{FF2B5EF4-FFF2-40B4-BE49-F238E27FC236}">
                <a16:creationId xmlns:a16="http://schemas.microsoft.com/office/drawing/2014/main" id="{D5FDB029-AFA2-4AC5-AAA8-0438C574A858}"/>
              </a:ext>
            </a:extLst>
          </p:cNvPr>
          <p:cNvCxnSpPr>
            <a:cxnSpLocks/>
          </p:cNvCxnSpPr>
          <p:nvPr/>
        </p:nvCxnSpPr>
        <p:spPr>
          <a:xfrm>
            <a:off x="1587498" y="2386015"/>
            <a:ext cx="0" cy="1720850"/>
          </a:xfrm>
          <a:prstGeom prst="line">
            <a:avLst/>
          </a:prstGeom>
          <a:ln w="762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文字版面配置區 8">
            <a:extLst>
              <a:ext uri="{FF2B5EF4-FFF2-40B4-BE49-F238E27FC236}">
                <a16:creationId xmlns:a16="http://schemas.microsoft.com/office/drawing/2014/main" id="{A91D8E3D-F559-4EE8-BAAE-82A0815F0DC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765296" y="2386015"/>
            <a:ext cx="4051299" cy="590550"/>
          </a:xfrm>
        </p:spPr>
        <p:txBody>
          <a:bodyPr>
            <a:noAutofit/>
          </a:bodyPr>
          <a:lstStyle>
            <a:lvl1pPr marL="0" indent="0">
              <a:buNone/>
              <a:defRPr sz="3200">
                <a:solidFill>
                  <a:schemeClr val="accent1"/>
                </a:solidFill>
                <a:latin typeface="+mj-ea"/>
                <a:ea typeface="+mj-ea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5pPr marL="1828800" indent="0"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10" name="文字版面配置區 8">
            <a:extLst>
              <a:ext uri="{FF2B5EF4-FFF2-40B4-BE49-F238E27FC236}">
                <a16:creationId xmlns:a16="http://schemas.microsoft.com/office/drawing/2014/main" id="{B22E2056-1D94-482B-8A42-51F1146C1F6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765296" y="2976565"/>
            <a:ext cx="4051299" cy="1130300"/>
          </a:xfrm>
        </p:spPr>
        <p:txBody>
          <a:bodyPr>
            <a:no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5pPr marL="1828800" indent="0"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12" name="內容版面配置區 4">
            <a:extLst>
              <a:ext uri="{FF2B5EF4-FFF2-40B4-BE49-F238E27FC236}">
                <a16:creationId xmlns:a16="http://schemas.microsoft.com/office/drawing/2014/main" id="{C5F945DF-14D5-4763-BD40-D173BB99CF51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774698" y="4697415"/>
            <a:ext cx="812800" cy="1181100"/>
          </a:xfrm>
        </p:spPr>
        <p:txBody>
          <a:bodyPr>
            <a:normAutofit/>
          </a:bodyPr>
          <a:lstStyle>
            <a:lvl1pPr marL="0" indent="0">
              <a:buNone/>
              <a:defRPr sz="6600" b="1">
                <a:solidFill>
                  <a:schemeClr val="accent4"/>
                </a:solidFill>
                <a:latin typeface="+mj-lt"/>
              </a:defRPr>
            </a:lvl1pPr>
          </a:lstStyle>
          <a:p>
            <a:pPr lvl="0"/>
            <a:r>
              <a:rPr lang="en-US" altLang="zh-TW" dirty="0"/>
              <a:t>2</a:t>
            </a:r>
            <a:endParaRPr lang="zh-TW" altLang="en-US" dirty="0"/>
          </a:p>
        </p:txBody>
      </p:sp>
      <p:cxnSp>
        <p:nvCxnSpPr>
          <p:cNvPr id="13" name="直線接點 12">
            <a:extLst>
              <a:ext uri="{FF2B5EF4-FFF2-40B4-BE49-F238E27FC236}">
                <a16:creationId xmlns:a16="http://schemas.microsoft.com/office/drawing/2014/main" id="{AA4B82DE-6C67-4B95-9046-D7EEC18060F6}"/>
              </a:ext>
            </a:extLst>
          </p:cNvPr>
          <p:cNvCxnSpPr>
            <a:cxnSpLocks/>
          </p:cNvCxnSpPr>
          <p:nvPr/>
        </p:nvCxnSpPr>
        <p:spPr>
          <a:xfrm>
            <a:off x="1587498" y="4427540"/>
            <a:ext cx="0" cy="1720850"/>
          </a:xfrm>
          <a:prstGeom prst="line">
            <a:avLst/>
          </a:prstGeom>
          <a:ln w="762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文字版面配置區 8">
            <a:extLst>
              <a:ext uri="{FF2B5EF4-FFF2-40B4-BE49-F238E27FC236}">
                <a16:creationId xmlns:a16="http://schemas.microsoft.com/office/drawing/2014/main" id="{7919ACE1-1099-4CC3-951A-156F33D2D8D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765296" y="4427540"/>
            <a:ext cx="4051299" cy="590550"/>
          </a:xfrm>
        </p:spPr>
        <p:txBody>
          <a:bodyPr>
            <a:noAutofit/>
          </a:bodyPr>
          <a:lstStyle>
            <a:lvl1pPr marL="0" indent="0">
              <a:buNone/>
              <a:defRPr sz="3200">
                <a:solidFill>
                  <a:schemeClr val="accent1"/>
                </a:solidFill>
                <a:latin typeface="+mj-ea"/>
                <a:ea typeface="+mj-ea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5pPr marL="1828800" indent="0"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15" name="文字版面配置區 8">
            <a:extLst>
              <a:ext uri="{FF2B5EF4-FFF2-40B4-BE49-F238E27FC236}">
                <a16:creationId xmlns:a16="http://schemas.microsoft.com/office/drawing/2014/main" id="{E7C78062-6844-42A7-B244-AC7F4D3A260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765296" y="5018090"/>
            <a:ext cx="4051299" cy="1130300"/>
          </a:xfrm>
        </p:spPr>
        <p:txBody>
          <a:bodyPr>
            <a:no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5pPr marL="1828800" indent="0"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16" name="內容版面配置區 4">
            <a:extLst>
              <a:ext uri="{FF2B5EF4-FFF2-40B4-BE49-F238E27FC236}">
                <a16:creationId xmlns:a16="http://schemas.microsoft.com/office/drawing/2014/main" id="{F174161E-896E-44C0-9328-A0C04437F63F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6375399" y="2655890"/>
            <a:ext cx="812800" cy="1181100"/>
          </a:xfrm>
        </p:spPr>
        <p:txBody>
          <a:bodyPr>
            <a:normAutofit/>
          </a:bodyPr>
          <a:lstStyle>
            <a:lvl1pPr marL="0" indent="0">
              <a:buNone/>
              <a:defRPr sz="6600" b="1">
                <a:solidFill>
                  <a:schemeClr val="accent4"/>
                </a:solidFill>
                <a:latin typeface="+mj-lt"/>
              </a:defRPr>
            </a:lvl1pPr>
          </a:lstStyle>
          <a:p>
            <a:pPr lvl="0"/>
            <a:r>
              <a:rPr lang="en-US" altLang="zh-TW" dirty="0"/>
              <a:t>3</a:t>
            </a:r>
            <a:endParaRPr lang="zh-TW" altLang="en-US" dirty="0"/>
          </a:p>
        </p:txBody>
      </p:sp>
      <p:cxnSp>
        <p:nvCxnSpPr>
          <p:cNvPr id="17" name="直線接點 16">
            <a:extLst>
              <a:ext uri="{FF2B5EF4-FFF2-40B4-BE49-F238E27FC236}">
                <a16:creationId xmlns:a16="http://schemas.microsoft.com/office/drawing/2014/main" id="{0845E731-F1A0-416A-BE29-D9EE5DA70C93}"/>
              </a:ext>
            </a:extLst>
          </p:cNvPr>
          <p:cNvCxnSpPr>
            <a:cxnSpLocks/>
          </p:cNvCxnSpPr>
          <p:nvPr/>
        </p:nvCxnSpPr>
        <p:spPr>
          <a:xfrm>
            <a:off x="7188199" y="2386015"/>
            <a:ext cx="0" cy="1720850"/>
          </a:xfrm>
          <a:prstGeom prst="line">
            <a:avLst/>
          </a:prstGeom>
          <a:ln w="762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文字版面配置區 8">
            <a:extLst>
              <a:ext uri="{FF2B5EF4-FFF2-40B4-BE49-F238E27FC236}">
                <a16:creationId xmlns:a16="http://schemas.microsoft.com/office/drawing/2014/main" id="{17DFA988-5F30-4F39-B47C-534BC9049D4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365997" y="2386015"/>
            <a:ext cx="4051299" cy="590550"/>
          </a:xfrm>
        </p:spPr>
        <p:txBody>
          <a:bodyPr>
            <a:noAutofit/>
          </a:bodyPr>
          <a:lstStyle>
            <a:lvl1pPr marL="0" indent="0">
              <a:buNone/>
              <a:defRPr sz="3200">
                <a:solidFill>
                  <a:schemeClr val="accent1"/>
                </a:solidFill>
                <a:latin typeface="+mj-ea"/>
                <a:ea typeface="+mj-ea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5pPr marL="1828800" indent="0"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19" name="文字版面配置區 8">
            <a:extLst>
              <a:ext uri="{FF2B5EF4-FFF2-40B4-BE49-F238E27FC236}">
                <a16:creationId xmlns:a16="http://schemas.microsoft.com/office/drawing/2014/main" id="{7FB639A2-74D3-496C-AF97-EBE8F5047A3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365997" y="2976565"/>
            <a:ext cx="4051299" cy="1130300"/>
          </a:xfrm>
        </p:spPr>
        <p:txBody>
          <a:bodyPr>
            <a:no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5pPr marL="1828800" indent="0"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20" name="內容版面配置區 4">
            <a:extLst>
              <a:ext uri="{FF2B5EF4-FFF2-40B4-BE49-F238E27FC236}">
                <a16:creationId xmlns:a16="http://schemas.microsoft.com/office/drawing/2014/main" id="{664B8ECE-B5D8-4B52-8355-E72A1566DCA6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6375399" y="4697415"/>
            <a:ext cx="812800" cy="1181100"/>
          </a:xfrm>
        </p:spPr>
        <p:txBody>
          <a:bodyPr>
            <a:normAutofit/>
          </a:bodyPr>
          <a:lstStyle>
            <a:lvl1pPr marL="0" indent="0">
              <a:buNone/>
              <a:defRPr sz="6600" b="1">
                <a:solidFill>
                  <a:schemeClr val="accent4"/>
                </a:solidFill>
                <a:latin typeface="+mj-lt"/>
              </a:defRPr>
            </a:lvl1pPr>
          </a:lstStyle>
          <a:p>
            <a:pPr lvl="0"/>
            <a:r>
              <a:rPr lang="en-US" altLang="zh-TW" dirty="0"/>
              <a:t>4</a:t>
            </a:r>
            <a:endParaRPr lang="zh-TW" altLang="en-US" dirty="0"/>
          </a:p>
        </p:txBody>
      </p:sp>
      <p:cxnSp>
        <p:nvCxnSpPr>
          <p:cNvPr id="21" name="直線接點 20">
            <a:extLst>
              <a:ext uri="{FF2B5EF4-FFF2-40B4-BE49-F238E27FC236}">
                <a16:creationId xmlns:a16="http://schemas.microsoft.com/office/drawing/2014/main" id="{E45B09DA-35EF-4E1B-B706-38854B5CF46B}"/>
              </a:ext>
            </a:extLst>
          </p:cNvPr>
          <p:cNvCxnSpPr>
            <a:cxnSpLocks/>
          </p:cNvCxnSpPr>
          <p:nvPr/>
        </p:nvCxnSpPr>
        <p:spPr>
          <a:xfrm>
            <a:off x="7188199" y="4427540"/>
            <a:ext cx="0" cy="1720850"/>
          </a:xfrm>
          <a:prstGeom prst="line">
            <a:avLst/>
          </a:prstGeom>
          <a:ln w="762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文字版面配置區 8">
            <a:extLst>
              <a:ext uri="{FF2B5EF4-FFF2-40B4-BE49-F238E27FC236}">
                <a16:creationId xmlns:a16="http://schemas.microsoft.com/office/drawing/2014/main" id="{F8AD227C-3A3D-45F8-B247-B3359F72EE92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365997" y="4427540"/>
            <a:ext cx="4051299" cy="590550"/>
          </a:xfrm>
        </p:spPr>
        <p:txBody>
          <a:bodyPr>
            <a:noAutofit/>
          </a:bodyPr>
          <a:lstStyle>
            <a:lvl1pPr marL="0" indent="0">
              <a:buNone/>
              <a:defRPr sz="3200">
                <a:solidFill>
                  <a:schemeClr val="accent1"/>
                </a:solidFill>
                <a:latin typeface="+mj-ea"/>
                <a:ea typeface="+mj-ea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5pPr marL="1828800" indent="0"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23" name="文字版面配置區 8">
            <a:extLst>
              <a:ext uri="{FF2B5EF4-FFF2-40B4-BE49-F238E27FC236}">
                <a16:creationId xmlns:a16="http://schemas.microsoft.com/office/drawing/2014/main" id="{05718F93-C54C-41D8-B04F-1FBA669764B0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365997" y="5018090"/>
            <a:ext cx="4051299" cy="1130300"/>
          </a:xfrm>
        </p:spPr>
        <p:txBody>
          <a:bodyPr>
            <a:no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5pPr marL="1828800" indent="0"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pic>
        <p:nvPicPr>
          <p:cNvPr id="25" name="圖片 24">
            <a:extLst>
              <a:ext uri="{FF2B5EF4-FFF2-40B4-BE49-F238E27FC236}">
                <a16:creationId xmlns:a16="http://schemas.microsoft.com/office/drawing/2014/main" id="{249701B3-7879-4E23-B97F-A48EDFF743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4700" y="5600700"/>
            <a:ext cx="1257300" cy="1257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407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小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圓形: 空心 4">
            <a:extLst>
              <a:ext uri="{FF2B5EF4-FFF2-40B4-BE49-F238E27FC236}">
                <a16:creationId xmlns:a16="http://schemas.microsoft.com/office/drawing/2014/main" id="{A9543500-DBA7-40AB-BF56-6C6F593FA378}"/>
              </a:ext>
            </a:extLst>
          </p:cNvPr>
          <p:cNvSpPr/>
          <p:nvPr/>
        </p:nvSpPr>
        <p:spPr>
          <a:xfrm>
            <a:off x="9372600" y="4509897"/>
            <a:ext cx="6527800" cy="6483647"/>
          </a:xfrm>
          <a:prstGeom prst="donut">
            <a:avLst>
              <a:gd name="adj" fmla="val 17144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BE8A1672-6AA5-495B-85A3-20D7A80BCD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01850" y="2350422"/>
            <a:ext cx="7988300" cy="1759649"/>
          </a:xfrm>
          <a:prstGeom prst="rect">
            <a:avLst/>
          </a:prstGeom>
        </p:spPr>
        <p:txBody>
          <a:bodyPr anchor="ctr">
            <a:spAutoFit/>
          </a:bodyPr>
          <a:lstStyle>
            <a:lvl1pPr algn="ctr"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D4D18284-59C6-47EF-9F88-C159B67965B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101850" y="1554895"/>
            <a:ext cx="7988300" cy="73835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chemeClr val="accent2"/>
                </a:solidFill>
                <a:latin typeface="+mj-ea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dirty="0"/>
              <a:t>章節序號</a:t>
            </a:r>
          </a:p>
        </p:txBody>
      </p:sp>
      <p:sp>
        <p:nvSpPr>
          <p:cNvPr id="4" name="橢圓 3">
            <a:extLst>
              <a:ext uri="{FF2B5EF4-FFF2-40B4-BE49-F238E27FC236}">
                <a16:creationId xmlns:a16="http://schemas.microsoft.com/office/drawing/2014/main" id="{0CE23C2F-7842-4A96-AEAA-03C990F27CFD}"/>
              </a:ext>
            </a:extLst>
          </p:cNvPr>
          <p:cNvSpPr/>
          <p:nvPr/>
        </p:nvSpPr>
        <p:spPr>
          <a:xfrm>
            <a:off x="-1270000" y="-1206500"/>
            <a:ext cx="3022600" cy="2835165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3A0B3F0F-1E6F-4170-BDA4-269654617519}"/>
              </a:ext>
            </a:extLst>
          </p:cNvPr>
          <p:cNvSpPr/>
          <p:nvPr/>
        </p:nvSpPr>
        <p:spPr>
          <a:xfrm>
            <a:off x="5562600" y="1104900"/>
            <a:ext cx="6311900" cy="24892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A5332528-5D44-4281-BFF5-1A737CBA592A}"/>
              </a:ext>
            </a:extLst>
          </p:cNvPr>
          <p:cNvSpPr/>
          <p:nvPr/>
        </p:nvSpPr>
        <p:spPr>
          <a:xfrm>
            <a:off x="241300" y="5504176"/>
            <a:ext cx="6311900" cy="24892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文字版面配置區 10">
            <a:extLst>
              <a:ext uri="{FF2B5EF4-FFF2-40B4-BE49-F238E27FC236}">
                <a16:creationId xmlns:a16="http://schemas.microsoft.com/office/drawing/2014/main" id="{EAAB582D-FFCF-4A51-A679-15FE2C6F532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101850" y="4167246"/>
            <a:ext cx="7988300" cy="1061979"/>
          </a:xfrm>
        </p:spPr>
        <p:txBody>
          <a:bodyPr>
            <a:normAutofit/>
          </a:bodyPr>
          <a:lstStyle>
            <a:lvl1pPr marL="0" indent="0" algn="ctr">
              <a:buNone/>
              <a:defRPr sz="3600">
                <a:solidFill>
                  <a:srgbClr val="B2B2B2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pic>
        <p:nvPicPr>
          <p:cNvPr id="12" name="圖片 11">
            <a:extLst>
              <a:ext uri="{FF2B5EF4-FFF2-40B4-BE49-F238E27FC236}">
                <a16:creationId xmlns:a16="http://schemas.microsoft.com/office/drawing/2014/main" id="{549610D2-7CBC-4A63-BF07-A4BD9DFE9A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4700" y="5600700"/>
            <a:ext cx="1257300" cy="1257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8811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內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橢圓 7">
            <a:extLst>
              <a:ext uri="{FF2B5EF4-FFF2-40B4-BE49-F238E27FC236}">
                <a16:creationId xmlns:a16="http://schemas.microsoft.com/office/drawing/2014/main" id="{0D1CB94B-F729-4141-894E-2030B33B6EA9}"/>
              </a:ext>
            </a:extLst>
          </p:cNvPr>
          <p:cNvSpPr/>
          <p:nvPr/>
        </p:nvSpPr>
        <p:spPr>
          <a:xfrm>
            <a:off x="-1511300" y="-1417583"/>
            <a:ext cx="3022600" cy="283516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629DDA7A-F60C-4C4E-BAAE-5D48FDA2AC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555625"/>
            <a:ext cx="10083799" cy="103187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7" name="內容版面配置區 6">
            <a:extLst>
              <a:ext uri="{FF2B5EF4-FFF2-40B4-BE49-F238E27FC236}">
                <a16:creationId xmlns:a16="http://schemas.microsoft.com/office/drawing/2014/main" id="{E5231FF6-4A0F-440D-B358-C60501AC0541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066800" y="1587500"/>
            <a:ext cx="10083800" cy="48768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cxnSp>
        <p:nvCxnSpPr>
          <p:cNvPr id="10" name="直線接點 9">
            <a:extLst>
              <a:ext uri="{FF2B5EF4-FFF2-40B4-BE49-F238E27FC236}">
                <a16:creationId xmlns:a16="http://schemas.microsoft.com/office/drawing/2014/main" id="{13E9830C-8C26-4248-86AA-31804B2F5283}"/>
              </a:ext>
            </a:extLst>
          </p:cNvPr>
          <p:cNvCxnSpPr>
            <a:cxnSpLocks/>
          </p:cNvCxnSpPr>
          <p:nvPr/>
        </p:nvCxnSpPr>
        <p:spPr>
          <a:xfrm>
            <a:off x="7083926" y="6464300"/>
            <a:ext cx="3609473" cy="0"/>
          </a:xfrm>
          <a:prstGeom prst="line">
            <a:avLst/>
          </a:prstGeom>
          <a:ln w="762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接點 10">
            <a:extLst>
              <a:ext uri="{FF2B5EF4-FFF2-40B4-BE49-F238E27FC236}">
                <a16:creationId xmlns:a16="http://schemas.microsoft.com/office/drawing/2014/main" id="{203C0D92-2FDC-4543-B53E-D473D130CF36}"/>
              </a:ext>
            </a:extLst>
          </p:cNvPr>
          <p:cNvCxnSpPr>
            <a:cxnSpLocks/>
          </p:cNvCxnSpPr>
          <p:nvPr/>
        </p:nvCxnSpPr>
        <p:spPr>
          <a:xfrm>
            <a:off x="762000" y="517525"/>
            <a:ext cx="3609473" cy="0"/>
          </a:xfrm>
          <a:prstGeom prst="line">
            <a:avLst/>
          </a:prstGeom>
          <a:ln w="762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圓形: 空心 11">
            <a:extLst>
              <a:ext uri="{FF2B5EF4-FFF2-40B4-BE49-F238E27FC236}">
                <a16:creationId xmlns:a16="http://schemas.microsoft.com/office/drawing/2014/main" id="{A8850897-7F7E-418B-8A53-183AFCA03995}"/>
              </a:ext>
            </a:extLst>
          </p:cNvPr>
          <p:cNvSpPr/>
          <p:nvPr/>
        </p:nvSpPr>
        <p:spPr>
          <a:xfrm>
            <a:off x="9372600" y="4509897"/>
            <a:ext cx="6527800" cy="6483647"/>
          </a:xfrm>
          <a:prstGeom prst="donut">
            <a:avLst>
              <a:gd name="adj" fmla="val 17144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pic>
        <p:nvPicPr>
          <p:cNvPr id="13" name="圖片 12">
            <a:extLst>
              <a:ext uri="{FF2B5EF4-FFF2-40B4-BE49-F238E27FC236}">
                <a16:creationId xmlns:a16="http://schemas.microsoft.com/office/drawing/2014/main" id="{60700F5D-93BD-49CF-9202-B198C2A988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4700" y="5600700"/>
            <a:ext cx="1257300" cy="1257300"/>
          </a:xfrm>
          <a:prstGeom prst="rect">
            <a:avLst/>
          </a:prstGeom>
        </p:spPr>
      </p:pic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0352CDA7-09BA-4E66-B0F3-F90DC536845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0" y="0"/>
            <a:ext cx="655638" cy="757238"/>
          </a:xfrm>
        </p:spPr>
        <p:txBody>
          <a:bodyPr/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  <a:lvl2pPr marL="457200" indent="0">
              <a:buNone/>
              <a:defRPr b="1">
                <a:solidFill>
                  <a:schemeClr val="bg1"/>
                </a:solidFill>
              </a:defRPr>
            </a:lvl2pPr>
            <a:lvl3pPr marL="914400" indent="0">
              <a:buNone/>
              <a:defRPr b="1">
                <a:solidFill>
                  <a:schemeClr val="bg1"/>
                </a:solidFill>
              </a:defRPr>
            </a:lvl3pPr>
            <a:lvl4pPr marL="1371600" indent="0">
              <a:buNone/>
              <a:defRPr b="1">
                <a:solidFill>
                  <a:schemeClr val="bg1"/>
                </a:solidFill>
              </a:defRPr>
            </a:lvl4pPr>
            <a:lvl5pPr marL="18288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31870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內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橢圓 7">
            <a:extLst>
              <a:ext uri="{FF2B5EF4-FFF2-40B4-BE49-F238E27FC236}">
                <a16:creationId xmlns:a16="http://schemas.microsoft.com/office/drawing/2014/main" id="{0D1CB94B-F729-4141-894E-2030B33B6EA9}"/>
              </a:ext>
            </a:extLst>
          </p:cNvPr>
          <p:cNvSpPr/>
          <p:nvPr/>
        </p:nvSpPr>
        <p:spPr>
          <a:xfrm>
            <a:off x="-1511300" y="-1417583"/>
            <a:ext cx="3022600" cy="283516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0" name="直線接點 9">
            <a:extLst>
              <a:ext uri="{FF2B5EF4-FFF2-40B4-BE49-F238E27FC236}">
                <a16:creationId xmlns:a16="http://schemas.microsoft.com/office/drawing/2014/main" id="{13E9830C-8C26-4248-86AA-31804B2F5283}"/>
              </a:ext>
            </a:extLst>
          </p:cNvPr>
          <p:cNvCxnSpPr>
            <a:cxnSpLocks/>
          </p:cNvCxnSpPr>
          <p:nvPr/>
        </p:nvCxnSpPr>
        <p:spPr>
          <a:xfrm>
            <a:off x="7083926" y="6464300"/>
            <a:ext cx="3609473" cy="0"/>
          </a:xfrm>
          <a:prstGeom prst="line">
            <a:avLst/>
          </a:prstGeom>
          <a:ln w="762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接點 10">
            <a:extLst>
              <a:ext uri="{FF2B5EF4-FFF2-40B4-BE49-F238E27FC236}">
                <a16:creationId xmlns:a16="http://schemas.microsoft.com/office/drawing/2014/main" id="{203C0D92-2FDC-4543-B53E-D473D130CF36}"/>
              </a:ext>
            </a:extLst>
          </p:cNvPr>
          <p:cNvCxnSpPr>
            <a:cxnSpLocks/>
          </p:cNvCxnSpPr>
          <p:nvPr/>
        </p:nvCxnSpPr>
        <p:spPr>
          <a:xfrm>
            <a:off x="762000" y="517525"/>
            <a:ext cx="3609473" cy="0"/>
          </a:xfrm>
          <a:prstGeom prst="line">
            <a:avLst/>
          </a:prstGeom>
          <a:ln w="762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圓形: 空心 11">
            <a:extLst>
              <a:ext uri="{FF2B5EF4-FFF2-40B4-BE49-F238E27FC236}">
                <a16:creationId xmlns:a16="http://schemas.microsoft.com/office/drawing/2014/main" id="{A8850897-7F7E-418B-8A53-183AFCA03995}"/>
              </a:ext>
            </a:extLst>
          </p:cNvPr>
          <p:cNvSpPr/>
          <p:nvPr/>
        </p:nvSpPr>
        <p:spPr>
          <a:xfrm>
            <a:off x="9372600" y="4509897"/>
            <a:ext cx="6527800" cy="6483647"/>
          </a:xfrm>
          <a:prstGeom prst="donut">
            <a:avLst>
              <a:gd name="adj" fmla="val 17144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pic>
        <p:nvPicPr>
          <p:cNvPr id="13" name="圖片 12">
            <a:extLst>
              <a:ext uri="{FF2B5EF4-FFF2-40B4-BE49-F238E27FC236}">
                <a16:creationId xmlns:a16="http://schemas.microsoft.com/office/drawing/2014/main" id="{60700F5D-93BD-49CF-9202-B198C2A988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4700" y="5600700"/>
            <a:ext cx="1257300" cy="1257300"/>
          </a:xfrm>
          <a:prstGeom prst="rect">
            <a:avLst/>
          </a:prstGeom>
        </p:spPr>
      </p:pic>
      <p:sp>
        <p:nvSpPr>
          <p:cNvPr id="14" name="文字版面配置區 3">
            <a:extLst>
              <a:ext uri="{FF2B5EF4-FFF2-40B4-BE49-F238E27FC236}">
                <a16:creationId xmlns:a16="http://schemas.microsoft.com/office/drawing/2014/main" id="{B593B169-1C07-4D11-8B1B-E635540F64B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0" y="0"/>
            <a:ext cx="655638" cy="757238"/>
          </a:xfrm>
        </p:spPr>
        <p:txBody>
          <a:bodyPr/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  <a:lvl2pPr marL="457200" indent="0">
              <a:buNone/>
              <a:defRPr b="1">
                <a:solidFill>
                  <a:schemeClr val="bg1"/>
                </a:solidFill>
              </a:defRPr>
            </a:lvl2pPr>
            <a:lvl3pPr marL="914400" indent="0">
              <a:buNone/>
              <a:defRPr b="1">
                <a:solidFill>
                  <a:schemeClr val="bg1"/>
                </a:solidFill>
              </a:defRPr>
            </a:lvl3pPr>
            <a:lvl4pPr marL="1371600" indent="0">
              <a:buNone/>
              <a:defRPr b="1">
                <a:solidFill>
                  <a:schemeClr val="bg1"/>
                </a:solidFill>
              </a:defRPr>
            </a:lvl4pPr>
            <a:lvl5pPr marL="18288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1499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內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橢圓 13">
            <a:extLst>
              <a:ext uri="{FF2B5EF4-FFF2-40B4-BE49-F238E27FC236}">
                <a16:creationId xmlns:a16="http://schemas.microsoft.com/office/drawing/2014/main" id="{B0123453-955B-4E56-9A25-7F7E3D60849F}"/>
              </a:ext>
            </a:extLst>
          </p:cNvPr>
          <p:cNvSpPr/>
          <p:nvPr/>
        </p:nvSpPr>
        <p:spPr>
          <a:xfrm>
            <a:off x="-1511300" y="-1417583"/>
            <a:ext cx="3022600" cy="283516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2C0F8A74-4717-4B4E-B666-47888B6FF8CA}"/>
              </a:ext>
            </a:extLst>
          </p:cNvPr>
          <p:cNvSpPr/>
          <p:nvPr/>
        </p:nvSpPr>
        <p:spPr>
          <a:xfrm>
            <a:off x="8182439" y="-139700"/>
            <a:ext cx="4200061" cy="73659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629DDA7A-F60C-4C4E-BAAE-5D48FDA2AC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4101" y="555625"/>
            <a:ext cx="6667499" cy="103187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7" name="內容版面配置區 6">
            <a:extLst>
              <a:ext uri="{FF2B5EF4-FFF2-40B4-BE49-F238E27FC236}">
                <a16:creationId xmlns:a16="http://schemas.microsoft.com/office/drawing/2014/main" id="{E5231FF6-4A0F-440D-B358-C60501AC0541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041401" y="1587500"/>
            <a:ext cx="6680199" cy="48768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TW" altLang="en-US" dirty="0"/>
          </a:p>
        </p:txBody>
      </p:sp>
      <p:sp>
        <p:nvSpPr>
          <p:cNvPr id="16" name="圓形: 空心 15">
            <a:extLst>
              <a:ext uri="{FF2B5EF4-FFF2-40B4-BE49-F238E27FC236}">
                <a16:creationId xmlns:a16="http://schemas.microsoft.com/office/drawing/2014/main" id="{857C9D79-C09B-423C-9355-A1BBAF821DEF}"/>
              </a:ext>
            </a:extLst>
          </p:cNvPr>
          <p:cNvSpPr/>
          <p:nvPr/>
        </p:nvSpPr>
        <p:spPr>
          <a:xfrm>
            <a:off x="9372600" y="4509897"/>
            <a:ext cx="6527800" cy="6483647"/>
          </a:xfrm>
          <a:prstGeom prst="donut">
            <a:avLst>
              <a:gd name="adj" fmla="val 17144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pic>
        <p:nvPicPr>
          <p:cNvPr id="13" name="圖片 12">
            <a:extLst>
              <a:ext uri="{FF2B5EF4-FFF2-40B4-BE49-F238E27FC236}">
                <a16:creationId xmlns:a16="http://schemas.microsoft.com/office/drawing/2014/main" id="{9D6F5D69-C0AE-4287-BE36-23E5A13959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4700" y="5600700"/>
            <a:ext cx="1257300" cy="1257300"/>
          </a:xfrm>
          <a:prstGeom prst="rect">
            <a:avLst/>
          </a:prstGeom>
        </p:spPr>
      </p:pic>
      <p:sp>
        <p:nvSpPr>
          <p:cNvPr id="12" name="內容版面配置區 6">
            <a:extLst>
              <a:ext uri="{FF2B5EF4-FFF2-40B4-BE49-F238E27FC236}">
                <a16:creationId xmlns:a16="http://schemas.microsoft.com/office/drawing/2014/main" id="{18D631FC-2FE7-4456-B537-44955FC187C5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8522126" y="538216"/>
            <a:ext cx="3520685" cy="5926083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TW" altLang="en-US" dirty="0"/>
          </a:p>
        </p:txBody>
      </p:sp>
      <p:sp>
        <p:nvSpPr>
          <p:cNvPr id="10" name="文字版面配置區 3">
            <a:extLst>
              <a:ext uri="{FF2B5EF4-FFF2-40B4-BE49-F238E27FC236}">
                <a16:creationId xmlns:a16="http://schemas.microsoft.com/office/drawing/2014/main" id="{86FAEB06-CF62-4C0C-B5DB-CC10DED259C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0" y="0"/>
            <a:ext cx="655638" cy="757238"/>
          </a:xfrm>
        </p:spPr>
        <p:txBody>
          <a:bodyPr/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  <a:lvl2pPr marL="457200" indent="0">
              <a:buNone/>
              <a:defRPr b="1">
                <a:solidFill>
                  <a:schemeClr val="bg1"/>
                </a:solidFill>
              </a:defRPr>
            </a:lvl2pPr>
            <a:lvl3pPr marL="914400" indent="0">
              <a:buNone/>
              <a:defRPr b="1">
                <a:solidFill>
                  <a:schemeClr val="bg1"/>
                </a:solidFill>
              </a:defRPr>
            </a:lvl3pPr>
            <a:lvl4pPr marL="1371600" indent="0">
              <a:buNone/>
              <a:defRPr b="1">
                <a:solidFill>
                  <a:schemeClr val="bg1"/>
                </a:solidFill>
              </a:defRPr>
            </a:lvl4pPr>
            <a:lvl5pPr marL="18288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26630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內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2C0F8A74-4717-4B4E-B666-47888B6FF8CA}"/>
              </a:ext>
            </a:extLst>
          </p:cNvPr>
          <p:cNvSpPr/>
          <p:nvPr/>
        </p:nvSpPr>
        <p:spPr>
          <a:xfrm>
            <a:off x="0" y="-139700"/>
            <a:ext cx="4200061" cy="73659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內容版面配置區 6">
            <a:extLst>
              <a:ext uri="{FF2B5EF4-FFF2-40B4-BE49-F238E27FC236}">
                <a16:creationId xmlns:a16="http://schemas.microsoft.com/office/drawing/2014/main" id="{18D631FC-2FE7-4456-B537-44955FC187C5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339687" y="538216"/>
            <a:ext cx="3520685" cy="5926083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TW" altLang="en-US" dirty="0"/>
          </a:p>
        </p:txBody>
      </p:sp>
      <p:sp>
        <p:nvSpPr>
          <p:cNvPr id="14" name="橢圓 13">
            <a:extLst>
              <a:ext uri="{FF2B5EF4-FFF2-40B4-BE49-F238E27FC236}">
                <a16:creationId xmlns:a16="http://schemas.microsoft.com/office/drawing/2014/main" id="{B0123453-955B-4E56-9A25-7F7E3D60849F}"/>
              </a:ext>
            </a:extLst>
          </p:cNvPr>
          <p:cNvSpPr/>
          <p:nvPr/>
        </p:nvSpPr>
        <p:spPr>
          <a:xfrm>
            <a:off x="-1511300" y="-1557283"/>
            <a:ext cx="3022600" cy="283516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629DDA7A-F60C-4C4E-BAAE-5D48FDA2AC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4541" y="555625"/>
            <a:ext cx="6667499" cy="103187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7" name="內容版面配置區 6">
            <a:extLst>
              <a:ext uri="{FF2B5EF4-FFF2-40B4-BE49-F238E27FC236}">
                <a16:creationId xmlns:a16="http://schemas.microsoft.com/office/drawing/2014/main" id="{E5231FF6-4A0F-440D-B358-C60501AC0541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651841" y="1587500"/>
            <a:ext cx="6680199" cy="48768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TW" altLang="en-US" dirty="0"/>
          </a:p>
        </p:txBody>
      </p:sp>
      <p:sp>
        <p:nvSpPr>
          <p:cNvPr id="16" name="圓形: 空心 15">
            <a:extLst>
              <a:ext uri="{FF2B5EF4-FFF2-40B4-BE49-F238E27FC236}">
                <a16:creationId xmlns:a16="http://schemas.microsoft.com/office/drawing/2014/main" id="{857C9D79-C09B-423C-9355-A1BBAF821DEF}"/>
              </a:ext>
            </a:extLst>
          </p:cNvPr>
          <p:cNvSpPr/>
          <p:nvPr/>
        </p:nvSpPr>
        <p:spPr>
          <a:xfrm>
            <a:off x="9372600" y="4509897"/>
            <a:ext cx="6527800" cy="6483647"/>
          </a:xfrm>
          <a:prstGeom prst="donut">
            <a:avLst>
              <a:gd name="adj" fmla="val 17144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pic>
        <p:nvPicPr>
          <p:cNvPr id="13" name="圖片 12">
            <a:extLst>
              <a:ext uri="{FF2B5EF4-FFF2-40B4-BE49-F238E27FC236}">
                <a16:creationId xmlns:a16="http://schemas.microsoft.com/office/drawing/2014/main" id="{9D6F5D69-C0AE-4287-BE36-23E5A13959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4700" y="5600700"/>
            <a:ext cx="1257300" cy="1257300"/>
          </a:xfrm>
          <a:prstGeom prst="rect">
            <a:avLst/>
          </a:prstGeom>
        </p:spPr>
      </p:pic>
      <p:sp>
        <p:nvSpPr>
          <p:cNvPr id="10" name="文字版面配置區 3">
            <a:extLst>
              <a:ext uri="{FF2B5EF4-FFF2-40B4-BE49-F238E27FC236}">
                <a16:creationId xmlns:a16="http://schemas.microsoft.com/office/drawing/2014/main" id="{2328E66E-72CD-4C0B-89EC-F816578BC9D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0" y="0"/>
            <a:ext cx="655638" cy="757238"/>
          </a:xfrm>
        </p:spPr>
        <p:txBody>
          <a:bodyPr/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  <a:lvl2pPr marL="457200" indent="0">
              <a:buNone/>
              <a:defRPr b="1">
                <a:solidFill>
                  <a:schemeClr val="bg1"/>
                </a:solidFill>
              </a:defRPr>
            </a:lvl2pPr>
            <a:lvl3pPr marL="914400" indent="0">
              <a:buNone/>
              <a:defRPr b="1">
                <a:solidFill>
                  <a:schemeClr val="bg1"/>
                </a:solidFill>
              </a:defRPr>
            </a:lvl3pPr>
            <a:lvl4pPr marL="1371600" indent="0">
              <a:buNone/>
              <a:defRPr b="1">
                <a:solidFill>
                  <a:schemeClr val="bg1"/>
                </a:solidFill>
              </a:defRPr>
            </a:lvl4pPr>
            <a:lvl5pPr marL="18288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38962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E6E2AEB-4FF5-49D0-9D09-238839DFD9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AE2DCED-FAB4-421F-9B00-729F81169B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00B0C50-346E-4A20-810F-1A66E053A5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30EF8-2498-4071-B88D-8AF38171E732}" type="datetimeFigureOut">
              <a:rPr lang="zh-TW" altLang="en-US" smtClean="0"/>
              <a:t>2024/8/18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2859AD0-38EC-4D7C-8E81-93E26602B6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D0D0950-7926-4D88-A3D4-8359503DC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BA262-D76F-40CD-912E-E98EDE69D7C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57108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D4CF691A-7A50-46B5-9503-14830C3F5D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30EF8-2498-4071-B88D-8AF38171E732}" type="datetimeFigureOut">
              <a:rPr lang="zh-TW" altLang="en-US" smtClean="0"/>
              <a:t>2024/8/18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96537E0A-43FA-467A-82DB-29C673AF6F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67D7B26A-174B-4E76-90DC-E83603AFF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BA262-D76F-40CD-912E-E98EDE69D7C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21893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DE7C1084-BD43-46AD-9F8E-CA871B7314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5"/>
            <a:ext cx="950151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0681ED67-6D32-49E0-AB86-D0F11C25F9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44566"/>
            <a:ext cx="9501516" cy="45741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zh-TW" altLang="en-US" dirty="0"/>
              <a:t>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3365709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000" kern="1200">
          <a:solidFill>
            <a:schemeClr val="accent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4400" kern="1200">
          <a:solidFill>
            <a:srgbClr val="002060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4000" kern="1200">
          <a:solidFill>
            <a:srgbClr val="00206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3600" kern="1200">
          <a:solidFill>
            <a:srgbClr val="00206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3200" kern="1200">
          <a:solidFill>
            <a:srgbClr val="00206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3200" kern="1200">
          <a:solidFill>
            <a:srgbClr val="00206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-背面"/>
          <p:cNvSpPr/>
          <p:nvPr/>
        </p:nvSpPr>
        <p:spPr>
          <a:xfrm>
            <a:off x="866565" y="745136"/>
            <a:ext cx="1677600" cy="2520000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dirty="0">
                <a:latin typeface="源泉圓體 H" panose="020B0A00000000000000" pitchFamily="34" charset="-120"/>
                <a:ea typeface="源泉圓體 H" panose="020B0A00000000000000" pitchFamily="34" charset="-120"/>
              </a:rPr>
              <a:t>杜甫</a:t>
            </a:r>
          </a:p>
        </p:txBody>
      </p:sp>
      <p:sp>
        <p:nvSpPr>
          <p:cNvPr id="17" name="2-背面"/>
          <p:cNvSpPr/>
          <p:nvPr/>
        </p:nvSpPr>
        <p:spPr>
          <a:xfrm>
            <a:off x="3011051" y="723365"/>
            <a:ext cx="1677600" cy="2520000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dirty="0">
                <a:latin typeface="源泉圓體 H" panose="020B0A00000000000000" pitchFamily="34" charset="-120"/>
                <a:ea typeface="源泉圓體 H" panose="020B0A00000000000000" pitchFamily="34" charset="-120"/>
              </a:rPr>
              <a:t>詩鬼</a:t>
            </a:r>
          </a:p>
        </p:txBody>
      </p:sp>
      <p:sp>
        <p:nvSpPr>
          <p:cNvPr id="20" name="3-背面"/>
          <p:cNvSpPr/>
          <p:nvPr/>
        </p:nvSpPr>
        <p:spPr>
          <a:xfrm>
            <a:off x="5177309" y="745135"/>
            <a:ext cx="1677600" cy="2520000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dirty="0">
                <a:latin typeface="源泉圓體 H" panose="020B0A00000000000000" pitchFamily="34" charset="-120"/>
                <a:ea typeface="源泉圓體 H" panose="020B0A00000000000000" pitchFamily="34" charset="-120"/>
              </a:rPr>
              <a:t>王維</a:t>
            </a:r>
          </a:p>
        </p:txBody>
      </p:sp>
      <p:sp>
        <p:nvSpPr>
          <p:cNvPr id="23" name="4-背面"/>
          <p:cNvSpPr/>
          <p:nvPr/>
        </p:nvSpPr>
        <p:spPr>
          <a:xfrm>
            <a:off x="7321795" y="773436"/>
            <a:ext cx="1677600" cy="2520000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dirty="0">
                <a:latin typeface="源泉圓體 H" panose="020B0A00000000000000" pitchFamily="34" charset="-120"/>
                <a:ea typeface="源泉圓體 H" panose="020B0A00000000000000" pitchFamily="34" charset="-120"/>
              </a:rPr>
              <a:t>詩佛</a:t>
            </a:r>
          </a:p>
        </p:txBody>
      </p:sp>
      <p:sp>
        <p:nvSpPr>
          <p:cNvPr id="26" name="5-背面"/>
          <p:cNvSpPr/>
          <p:nvPr/>
        </p:nvSpPr>
        <p:spPr>
          <a:xfrm>
            <a:off x="9488053" y="773435"/>
            <a:ext cx="1677600" cy="2520000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dirty="0">
                <a:latin typeface="源泉圓體 H" panose="020B0A00000000000000" pitchFamily="34" charset="-120"/>
                <a:ea typeface="源泉圓體 H" panose="020B0A00000000000000" pitchFamily="34" charset="-120"/>
              </a:rPr>
              <a:t>詩仙</a:t>
            </a:r>
          </a:p>
        </p:txBody>
      </p:sp>
      <p:sp>
        <p:nvSpPr>
          <p:cNvPr id="29" name="6-背面"/>
          <p:cNvSpPr/>
          <p:nvPr/>
        </p:nvSpPr>
        <p:spPr>
          <a:xfrm>
            <a:off x="866565" y="3581950"/>
            <a:ext cx="1677600" cy="2520000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dirty="0">
                <a:latin typeface="源泉圓體 H" panose="020B0A00000000000000" pitchFamily="34" charset="-120"/>
                <a:ea typeface="源泉圓體 H" panose="020B0A00000000000000" pitchFamily="34" charset="-120"/>
              </a:rPr>
              <a:t>賀知章</a:t>
            </a:r>
          </a:p>
        </p:txBody>
      </p:sp>
      <p:sp>
        <p:nvSpPr>
          <p:cNvPr id="32" name="7-背面"/>
          <p:cNvSpPr/>
          <p:nvPr/>
        </p:nvSpPr>
        <p:spPr>
          <a:xfrm>
            <a:off x="3011051" y="3581950"/>
            <a:ext cx="1677600" cy="2520000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dirty="0">
                <a:latin typeface="源泉圓體 H" panose="020B0A00000000000000" pitchFamily="34" charset="-120"/>
                <a:ea typeface="源泉圓體 H" panose="020B0A00000000000000" pitchFamily="34" charset="-120"/>
              </a:rPr>
              <a:t>詩聖</a:t>
            </a:r>
          </a:p>
        </p:txBody>
      </p:sp>
      <p:sp>
        <p:nvSpPr>
          <p:cNvPr id="35" name="8-背面"/>
          <p:cNvSpPr/>
          <p:nvPr/>
        </p:nvSpPr>
        <p:spPr>
          <a:xfrm>
            <a:off x="5177309" y="3610250"/>
            <a:ext cx="1677600" cy="2520000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dirty="0">
                <a:latin typeface="源泉圓體 H" panose="020B0A00000000000000" pitchFamily="34" charset="-120"/>
                <a:ea typeface="源泉圓體 H" panose="020B0A00000000000000" pitchFamily="34" charset="-120"/>
              </a:rPr>
              <a:t>李賀</a:t>
            </a:r>
          </a:p>
        </p:txBody>
      </p:sp>
      <p:sp>
        <p:nvSpPr>
          <p:cNvPr id="38" name="9-背面"/>
          <p:cNvSpPr/>
          <p:nvPr/>
        </p:nvSpPr>
        <p:spPr>
          <a:xfrm>
            <a:off x="7343044" y="3581949"/>
            <a:ext cx="1677600" cy="2520000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dirty="0">
                <a:latin typeface="源泉圓體 H" panose="020B0A00000000000000" pitchFamily="34" charset="-120"/>
                <a:ea typeface="源泉圓體 H" panose="020B0A00000000000000" pitchFamily="34" charset="-120"/>
              </a:rPr>
              <a:t>李白</a:t>
            </a:r>
          </a:p>
        </p:txBody>
      </p:sp>
      <p:sp>
        <p:nvSpPr>
          <p:cNvPr id="41" name="10-背面"/>
          <p:cNvSpPr/>
          <p:nvPr/>
        </p:nvSpPr>
        <p:spPr>
          <a:xfrm>
            <a:off x="9509302" y="3581949"/>
            <a:ext cx="1677600" cy="2520000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dirty="0">
                <a:latin typeface="源泉圓體 H" panose="020B0A00000000000000" pitchFamily="34" charset="-120"/>
                <a:ea typeface="源泉圓體 H" panose="020B0A00000000000000" pitchFamily="34" charset="-120"/>
              </a:rPr>
              <a:t>詩狂</a:t>
            </a:r>
          </a:p>
        </p:txBody>
      </p:sp>
      <p:grpSp>
        <p:nvGrpSpPr>
          <p:cNvPr id="93" name="1"/>
          <p:cNvGrpSpPr/>
          <p:nvPr/>
        </p:nvGrpSpPr>
        <p:grpSpPr>
          <a:xfrm>
            <a:off x="866565" y="736566"/>
            <a:ext cx="1677600" cy="2520000"/>
            <a:chOff x="1056437" y="5812971"/>
            <a:chExt cx="1371600" cy="2090057"/>
          </a:xfrm>
        </p:grpSpPr>
        <p:sp>
          <p:nvSpPr>
            <p:cNvPr id="44" name="圓角矩形 43"/>
            <p:cNvSpPr/>
            <p:nvPr/>
          </p:nvSpPr>
          <p:spPr>
            <a:xfrm>
              <a:off x="1056437" y="5812971"/>
              <a:ext cx="1371600" cy="2090057"/>
            </a:xfrm>
            <a:prstGeom prst="roundRect">
              <a:avLst/>
            </a:prstGeom>
            <a:solidFill>
              <a:srgbClr val="00699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>
                <a:latin typeface="源泉圓體 B" panose="020B0800000000000000" pitchFamily="34" charset="-120"/>
              </a:endParaRPr>
            </a:p>
          </p:txBody>
        </p:sp>
        <p:grpSp>
          <p:nvGrpSpPr>
            <p:cNvPr id="83" name="群組 82"/>
            <p:cNvGrpSpPr/>
            <p:nvPr/>
          </p:nvGrpSpPr>
          <p:grpSpPr>
            <a:xfrm>
              <a:off x="1077686" y="5841271"/>
              <a:ext cx="1350351" cy="2061756"/>
              <a:chOff x="1077686" y="5841271"/>
              <a:chExt cx="1350351" cy="2061756"/>
            </a:xfrm>
          </p:grpSpPr>
          <p:pic>
            <p:nvPicPr>
              <p:cNvPr id="45" name="圖片 44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1708" r="31647"/>
              <a:stretch/>
            </p:blipFill>
            <p:spPr>
              <a:xfrm>
                <a:off x="1077686" y="5841271"/>
                <a:ext cx="1350351" cy="2061756"/>
              </a:xfrm>
              <a:prstGeom prst="rect">
                <a:avLst/>
              </a:prstGeom>
            </p:spPr>
          </p:pic>
          <p:sp>
            <p:nvSpPr>
              <p:cNvPr id="73" name="橢圓 72"/>
              <p:cNvSpPr/>
              <p:nvPr/>
            </p:nvSpPr>
            <p:spPr>
              <a:xfrm>
                <a:off x="1927294" y="7402285"/>
                <a:ext cx="478971" cy="478971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2000" dirty="0">
                    <a:solidFill>
                      <a:schemeClr val="tx1"/>
                    </a:solidFill>
                    <a:latin typeface="源泉圓體 B" panose="020B0800000000000000" pitchFamily="34" charset="-120"/>
                  </a:rPr>
                  <a:t>1</a:t>
                </a:r>
                <a:endParaRPr lang="zh-TW" altLang="en-US" sz="2000" dirty="0">
                  <a:solidFill>
                    <a:schemeClr val="tx1"/>
                  </a:solidFill>
                  <a:latin typeface="源泉圓體 B" panose="020B0800000000000000" pitchFamily="34" charset="-120"/>
                </a:endParaRPr>
              </a:p>
            </p:txBody>
          </p:sp>
        </p:grpSp>
      </p:grpSp>
      <p:grpSp>
        <p:nvGrpSpPr>
          <p:cNvPr id="94" name="2"/>
          <p:cNvGrpSpPr/>
          <p:nvPr/>
        </p:nvGrpSpPr>
        <p:grpSpPr>
          <a:xfrm>
            <a:off x="3011051" y="714795"/>
            <a:ext cx="1677600" cy="2520000"/>
            <a:chOff x="3200923" y="5791200"/>
            <a:chExt cx="1371600" cy="2090057"/>
          </a:xfrm>
        </p:grpSpPr>
        <p:sp>
          <p:nvSpPr>
            <p:cNvPr id="47" name="圓角矩形 46"/>
            <p:cNvSpPr/>
            <p:nvPr/>
          </p:nvSpPr>
          <p:spPr>
            <a:xfrm>
              <a:off x="3200923" y="5791200"/>
              <a:ext cx="1371600" cy="2090057"/>
            </a:xfrm>
            <a:prstGeom prst="roundRect">
              <a:avLst/>
            </a:prstGeom>
            <a:solidFill>
              <a:srgbClr val="00699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>
                <a:latin typeface="源泉圓體 B" panose="020B0800000000000000" pitchFamily="34" charset="-120"/>
              </a:endParaRPr>
            </a:p>
          </p:txBody>
        </p:sp>
        <p:grpSp>
          <p:nvGrpSpPr>
            <p:cNvPr id="84" name="群組 83"/>
            <p:cNvGrpSpPr/>
            <p:nvPr/>
          </p:nvGrpSpPr>
          <p:grpSpPr>
            <a:xfrm>
              <a:off x="3222172" y="5819500"/>
              <a:ext cx="1350351" cy="2061756"/>
              <a:chOff x="3222172" y="5819500"/>
              <a:chExt cx="1350351" cy="2061756"/>
            </a:xfrm>
          </p:grpSpPr>
          <p:pic>
            <p:nvPicPr>
              <p:cNvPr id="48" name="圖片 47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1708" r="31647"/>
              <a:stretch/>
            </p:blipFill>
            <p:spPr>
              <a:xfrm>
                <a:off x="3222172" y="5819500"/>
                <a:ext cx="1350351" cy="2061756"/>
              </a:xfrm>
              <a:prstGeom prst="rect">
                <a:avLst/>
              </a:prstGeom>
            </p:spPr>
          </p:pic>
          <p:sp>
            <p:nvSpPr>
              <p:cNvPr id="74" name="橢圓 73"/>
              <p:cNvSpPr/>
              <p:nvPr/>
            </p:nvSpPr>
            <p:spPr>
              <a:xfrm>
                <a:off x="4071259" y="7395024"/>
                <a:ext cx="478971" cy="478971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2000" dirty="0">
                    <a:solidFill>
                      <a:schemeClr val="tx1"/>
                    </a:solidFill>
                    <a:latin typeface="源泉圓體 B" panose="020B0800000000000000" pitchFamily="34" charset="-120"/>
                  </a:rPr>
                  <a:t>2</a:t>
                </a:r>
                <a:endParaRPr lang="zh-TW" altLang="en-US" sz="2000" dirty="0">
                  <a:solidFill>
                    <a:schemeClr val="tx1"/>
                  </a:solidFill>
                  <a:latin typeface="源泉圓體 B" panose="020B0800000000000000" pitchFamily="34" charset="-120"/>
                </a:endParaRPr>
              </a:p>
            </p:txBody>
          </p:sp>
        </p:grpSp>
      </p:grpSp>
      <p:grpSp>
        <p:nvGrpSpPr>
          <p:cNvPr id="95" name="3"/>
          <p:cNvGrpSpPr/>
          <p:nvPr/>
        </p:nvGrpSpPr>
        <p:grpSpPr>
          <a:xfrm>
            <a:off x="5177309" y="736565"/>
            <a:ext cx="1677600" cy="2520000"/>
            <a:chOff x="5367181" y="5812970"/>
            <a:chExt cx="1371600" cy="2090057"/>
          </a:xfrm>
        </p:grpSpPr>
        <p:sp>
          <p:nvSpPr>
            <p:cNvPr id="50" name="圓角矩形 49"/>
            <p:cNvSpPr/>
            <p:nvPr/>
          </p:nvSpPr>
          <p:spPr>
            <a:xfrm>
              <a:off x="5367181" y="5812970"/>
              <a:ext cx="1371600" cy="2090057"/>
            </a:xfrm>
            <a:prstGeom prst="roundRect">
              <a:avLst/>
            </a:prstGeom>
            <a:solidFill>
              <a:srgbClr val="00699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>
                <a:latin typeface="源泉圓體 B" panose="020B0800000000000000" pitchFamily="34" charset="-120"/>
              </a:endParaRPr>
            </a:p>
          </p:txBody>
        </p:sp>
        <p:grpSp>
          <p:nvGrpSpPr>
            <p:cNvPr id="85" name="群組 84"/>
            <p:cNvGrpSpPr/>
            <p:nvPr/>
          </p:nvGrpSpPr>
          <p:grpSpPr>
            <a:xfrm>
              <a:off x="5388430" y="5841270"/>
              <a:ext cx="1350351" cy="2061756"/>
              <a:chOff x="5388430" y="5841270"/>
              <a:chExt cx="1350351" cy="2061756"/>
            </a:xfrm>
          </p:grpSpPr>
          <p:pic>
            <p:nvPicPr>
              <p:cNvPr id="51" name="圖片 50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1708" r="31647"/>
              <a:stretch/>
            </p:blipFill>
            <p:spPr>
              <a:xfrm>
                <a:off x="5388430" y="5841270"/>
                <a:ext cx="1350351" cy="2061756"/>
              </a:xfrm>
              <a:prstGeom prst="rect">
                <a:avLst/>
              </a:prstGeom>
            </p:spPr>
          </p:pic>
          <p:sp>
            <p:nvSpPr>
              <p:cNvPr id="75" name="橢圓 74"/>
              <p:cNvSpPr/>
              <p:nvPr/>
            </p:nvSpPr>
            <p:spPr>
              <a:xfrm>
                <a:off x="6259287" y="7395025"/>
                <a:ext cx="478971" cy="478971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2000" dirty="0">
                    <a:solidFill>
                      <a:schemeClr val="tx1"/>
                    </a:solidFill>
                    <a:latin typeface="源泉圓體 B" panose="020B0800000000000000" pitchFamily="34" charset="-120"/>
                  </a:rPr>
                  <a:t>3</a:t>
                </a:r>
                <a:endParaRPr lang="zh-TW" altLang="en-US" sz="2000" dirty="0">
                  <a:solidFill>
                    <a:schemeClr val="tx1"/>
                  </a:solidFill>
                  <a:latin typeface="源泉圓體 B" panose="020B0800000000000000" pitchFamily="34" charset="-120"/>
                </a:endParaRPr>
              </a:p>
            </p:txBody>
          </p:sp>
        </p:grpSp>
      </p:grpSp>
      <p:grpSp>
        <p:nvGrpSpPr>
          <p:cNvPr id="96" name="4"/>
          <p:cNvGrpSpPr/>
          <p:nvPr/>
        </p:nvGrpSpPr>
        <p:grpSpPr>
          <a:xfrm>
            <a:off x="7321795" y="764866"/>
            <a:ext cx="1677600" cy="2520000"/>
            <a:chOff x="7511667" y="5841271"/>
            <a:chExt cx="1371600" cy="2090057"/>
          </a:xfrm>
        </p:grpSpPr>
        <p:sp>
          <p:nvSpPr>
            <p:cNvPr id="53" name="圓角矩形 52"/>
            <p:cNvSpPr/>
            <p:nvPr/>
          </p:nvSpPr>
          <p:spPr>
            <a:xfrm>
              <a:off x="7511667" y="5841271"/>
              <a:ext cx="1371600" cy="2090057"/>
            </a:xfrm>
            <a:prstGeom prst="roundRect">
              <a:avLst/>
            </a:prstGeom>
            <a:solidFill>
              <a:srgbClr val="00699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>
                <a:latin typeface="源泉圓體 B" panose="020B0800000000000000" pitchFamily="34" charset="-120"/>
              </a:endParaRPr>
            </a:p>
          </p:txBody>
        </p:sp>
        <p:grpSp>
          <p:nvGrpSpPr>
            <p:cNvPr id="86" name="群組 85"/>
            <p:cNvGrpSpPr/>
            <p:nvPr/>
          </p:nvGrpSpPr>
          <p:grpSpPr>
            <a:xfrm>
              <a:off x="7532916" y="5869571"/>
              <a:ext cx="1350351" cy="2061756"/>
              <a:chOff x="7532916" y="5869571"/>
              <a:chExt cx="1350351" cy="2061756"/>
            </a:xfrm>
          </p:grpSpPr>
          <p:pic>
            <p:nvPicPr>
              <p:cNvPr id="54" name="圖片 53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1708" r="31647"/>
              <a:stretch/>
            </p:blipFill>
            <p:spPr>
              <a:xfrm>
                <a:off x="7532916" y="5869571"/>
                <a:ext cx="1350351" cy="2061756"/>
              </a:xfrm>
              <a:prstGeom prst="rect">
                <a:avLst/>
              </a:prstGeom>
            </p:spPr>
          </p:pic>
          <p:sp>
            <p:nvSpPr>
              <p:cNvPr id="76" name="橢圓 75"/>
              <p:cNvSpPr/>
              <p:nvPr/>
            </p:nvSpPr>
            <p:spPr>
              <a:xfrm>
                <a:off x="8404296" y="7424055"/>
                <a:ext cx="478971" cy="478971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2000" dirty="0">
                    <a:solidFill>
                      <a:schemeClr val="tx1"/>
                    </a:solidFill>
                    <a:latin typeface="源泉圓體 B" panose="020B0800000000000000" pitchFamily="34" charset="-120"/>
                  </a:rPr>
                  <a:t>4</a:t>
                </a:r>
                <a:endParaRPr lang="zh-TW" altLang="en-US" sz="2000" dirty="0">
                  <a:solidFill>
                    <a:schemeClr val="tx1"/>
                  </a:solidFill>
                  <a:latin typeface="源泉圓體 B" panose="020B0800000000000000" pitchFamily="34" charset="-120"/>
                </a:endParaRPr>
              </a:p>
            </p:txBody>
          </p:sp>
        </p:grpSp>
      </p:grpSp>
      <p:grpSp>
        <p:nvGrpSpPr>
          <p:cNvPr id="97" name="5"/>
          <p:cNvGrpSpPr/>
          <p:nvPr/>
        </p:nvGrpSpPr>
        <p:grpSpPr>
          <a:xfrm>
            <a:off x="9488053" y="764865"/>
            <a:ext cx="1677600" cy="2520000"/>
            <a:chOff x="9677925" y="5841270"/>
            <a:chExt cx="1371600" cy="2090057"/>
          </a:xfrm>
        </p:grpSpPr>
        <p:sp>
          <p:nvSpPr>
            <p:cNvPr id="56" name="圓角矩形 55"/>
            <p:cNvSpPr/>
            <p:nvPr/>
          </p:nvSpPr>
          <p:spPr>
            <a:xfrm>
              <a:off x="9677925" y="5841270"/>
              <a:ext cx="1371600" cy="2090057"/>
            </a:xfrm>
            <a:prstGeom prst="roundRect">
              <a:avLst/>
            </a:prstGeom>
            <a:solidFill>
              <a:srgbClr val="00699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>
                <a:latin typeface="源泉圓體 B" panose="020B0800000000000000" pitchFamily="34" charset="-120"/>
              </a:endParaRPr>
            </a:p>
          </p:txBody>
        </p:sp>
        <p:grpSp>
          <p:nvGrpSpPr>
            <p:cNvPr id="87" name="群組 86"/>
            <p:cNvGrpSpPr/>
            <p:nvPr/>
          </p:nvGrpSpPr>
          <p:grpSpPr>
            <a:xfrm>
              <a:off x="9699174" y="5869570"/>
              <a:ext cx="1350351" cy="2061756"/>
              <a:chOff x="9699174" y="5869570"/>
              <a:chExt cx="1350351" cy="2061756"/>
            </a:xfrm>
          </p:grpSpPr>
          <p:pic>
            <p:nvPicPr>
              <p:cNvPr id="57" name="圖片 56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1708" r="31647"/>
              <a:stretch/>
            </p:blipFill>
            <p:spPr>
              <a:xfrm>
                <a:off x="9699174" y="5869570"/>
                <a:ext cx="1350351" cy="2061756"/>
              </a:xfrm>
              <a:prstGeom prst="rect">
                <a:avLst/>
              </a:prstGeom>
            </p:spPr>
          </p:pic>
          <p:sp>
            <p:nvSpPr>
              <p:cNvPr id="77" name="橢圓 76"/>
              <p:cNvSpPr/>
              <p:nvPr/>
            </p:nvSpPr>
            <p:spPr>
              <a:xfrm>
                <a:off x="10570554" y="7424055"/>
                <a:ext cx="478971" cy="478971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2000" dirty="0">
                    <a:solidFill>
                      <a:schemeClr val="tx1"/>
                    </a:solidFill>
                    <a:latin typeface="源泉圓體 B" panose="020B0800000000000000" pitchFamily="34" charset="-120"/>
                  </a:rPr>
                  <a:t>5</a:t>
                </a:r>
                <a:endParaRPr lang="zh-TW" altLang="en-US" sz="2000" dirty="0">
                  <a:solidFill>
                    <a:schemeClr val="tx1"/>
                  </a:solidFill>
                  <a:latin typeface="源泉圓體 B" panose="020B0800000000000000" pitchFamily="34" charset="-120"/>
                </a:endParaRPr>
              </a:p>
            </p:txBody>
          </p:sp>
        </p:grpSp>
      </p:grpSp>
      <p:grpSp>
        <p:nvGrpSpPr>
          <p:cNvPr id="98" name="6"/>
          <p:cNvGrpSpPr/>
          <p:nvPr/>
        </p:nvGrpSpPr>
        <p:grpSpPr>
          <a:xfrm>
            <a:off x="866565" y="3573380"/>
            <a:ext cx="1677600" cy="2520000"/>
            <a:chOff x="1056437" y="8649785"/>
            <a:chExt cx="1371600" cy="2090057"/>
          </a:xfrm>
        </p:grpSpPr>
        <p:sp>
          <p:nvSpPr>
            <p:cNvPr id="59" name="圓角矩形 58"/>
            <p:cNvSpPr/>
            <p:nvPr/>
          </p:nvSpPr>
          <p:spPr>
            <a:xfrm>
              <a:off x="1056437" y="8649785"/>
              <a:ext cx="1371600" cy="2090057"/>
            </a:xfrm>
            <a:prstGeom prst="roundRect">
              <a:avLst/>
            </a:prstGeom>
            <a:solidFill>
              <a:srgbClr val="00699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>
                <a:latin typeface="源泉圓體 B" panose="020B0800000000000000" pitchFamily="34" charset="-120"/>
              </a:endParaRPr>
            </a:p>
          </p:txBody>
        </p:sp>
        <p:grpSp>
          <p:nvGrpSpPr>
            <p:cNvPr id="88" name="群組 87"/>
            <p:cNvGrpSpPr/>
            <p:nvPr/>
          </p:nvGrpSpPr>
          <p:grpSpPr>
            <a:xfrm>
              <a:off x="1077686" y="8678085"/>
              <a:ext cx="1350351" cy="2061756"/>
              <a:chOff x="1077686" y="8678085"/>
              <a:chExt cx="1350351" cy="2061756"/>
            </a:xfrm>
          </p:grpSpPr>
          <p:pic>
            <p:nvPicPr>
              <p:cNvPr id="60" name="圖片 59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1708" r="31647"/>
              <a:stretch/>
            </p:blipFill>
            <p:spPr>
              <a:xfrm>
                <a:off x="1077686" y="8678085"/>
                <a:ext cx="1350351" cy="2061756"/>
              </a:xfrm>
              <a:prstGeom prst="rect">
                <a:avLst/>
              </a:prstGeom>
            </p:spPr>
          </p:pic>
          <p:sp>
            <p:nvSpPr>
              <p:cNvPr id="78" name="橢圓 77"/>
              <p:cNvSpPr/>
              <p:nvPr/>
            </p:nvSpPr>
            <p:spPr>
              <a:xfrm>
                <a:off x="1927293" y="10260869"/>
                <a:ext cx="478971" cy="478971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2000" dirty="0">
                    <a:solidFill>
                      <a:schemeClr val="tx1"/>
                    </a:solidFill>
                    <a:latin typeface="源泉圓體 B" panose="020B0800000000000000" pitchFamily="34" charset="-120"/>
                  </a:rPr>
                  <a:t>6</a:t>
                </a:r>
                <a:endParaRPr lang="zh-TW" altLang="en-US" sz="2000" dirty="0">
                  <a:solidFill>
                    <a:schemeClr val="tx1"/>
                  </a:solidFill>
                  <a:latin typeface="源泉圓體 B" panose="020B0800000000000000" pitchFamily="34" charset="-120"/>
                </a:endParaRPr>
              </a:p>
            </p:txBody>
          </p:sp>
        </p:grpSp>
      </p:grpSp>
      <p:grpSp>
        <p:nvGrpSpPr>
          <p:cNvPr id="99" name="7"/>
          <p:cNvGrpSpPr/>
          <p:nvPr/>
        </p:nvGrpSpPr>
        <p:grpSpPr>
          <a:xfrm>
            <a:off x="3011051" y="3573380"/>
            <a:ext cx="1677600" cy="2520000"/>
            <a:chOff x="3200923" y="8649785"/>
            <a:chExt cx="1371600" cy="2090057"/>
          </a:xfrm>
        </p:grpSpPr>
        <p:sp>
          <p:nvSpPr>
            <p:cNvPr id="62" name="圓角矩形 61"/>
            <p:cNvSpPr/>
            <p:nvPr/>
          </p:nvSpPr>
          <p:spPr>
            <a:xfrm>
              <a:off x="3200923" y="8649785"/>
              <a:ext cx="1371600" cy="2090057"/>
            </a:xfrm>
            <a:prstGeom prst="roundRect">
              <a:avLst/>
            </a:prstGeom>
            <a:solidFill>
              <a:srgbClr val="00699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>
                <a:latin typeface="源泉圓體 B" panose="020B0800000000000000" pitchFamily="34" charset="-120"/>
              </a:endParaRPr>
            </a:p>
          </p:txBody>
        </p:sp>
        <p:grpSp>
          <p:nvGrpSpPr>
            <p:cNvPr id="89" name="群組 88"/>
            <p:cNvGrpSpPr/>
            <p:nvPr/>
          </p:nvGrpSpPr>
          <p:grpSpPr>
            <a:xfrm>
              <a:off x="3222172" y="8678085"/>
              <a:ext cx="1350351" cy="2061756"/>
              <a:chOff x="3222172" y="8678085"/>
              <a:chExt cx="1350351" cy="2061756"/>
            </a:xfrm>
          </p:grpSpPr>
          <p:pic>
            <p:nvPicPr>
              <p:cNvPr id="63" name="圖片 62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1708" r="31647"/>
              <a:stretch/>
            </p:blipFill>
            <p:spPr>
              <a:xfrm>
                <a:off x="3222172" y="8678085"/>
                <a:ext cx="1350351" cy="2061756"/>
              </a:xfrm>
              <a:prstGeom prst="rect">
                <a:avLst/>
              </a:prstGeom>
            </p:spPr>
          </p:pic>
          <p:sp>
            <p:nvSpPr>
              <p:cNvPr id="79" name="橢圓 78"/>
              <p:cNvSpPr/>
              <p:nvPr/>
            </p:nvSpPr>
            <p:spPr>
              <a:xfrm>
                <a:off x="4071258" y="10260868"/>
                <a:ext cx="478971" cy="478971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2000" dirty="0">
                    <a:solidFill>
                      <a:schemeClr val="tx1"/>
                    </a:solidFill>
                    <a:latin typeface="源泉圓體 B" panose="020B0800000000000000" pitchFamily="34" charset="-120"/>
                  </a:rPr>
                  <a:t>7</a:t>
                </a:r>
                <a:endParaRPr lang="zh-TW" altLang="en-US" sz="2000" dirty="0">
                  <a:solidFill>
                    <a:schemeClr val="tx1"/>
                  </a:solidFill>
                  <a:latin typeface="源泉圓體 B" panose="020B0800000000000000" pitchFamily="34" charset="-120"/>
                </a:endParaRPr>
              </a:p>
            </p:txBody>
          </p:sp>
        </p:grpSp>
      </p:grpSp>
      <p:grpSp>
        <p:nvGrpSpPr>
          <p:cNvPr id="100" name="8"/>
          <p:cNvGrpSpPr/>
          <p:nvPr/>
        </p:nvGrpSpPr>
        <p:grpSpPr>
          <a:xfrm>
            <a:off x="5177309" y="3601680"/>
            <a:ext cx="1677600" cy="2520000"/>
            <a:chOff x="5367181" y="8678085"/>
            <a:chExt cx="1371600" cy="2090057"/>
          </a:xfrm>
        </p:grpSpPr>
        <p:sp>
          <p:nvSpPr>
            <p:cNvPr id="65" name="圓角矩形 64"/>
            <p:cNvSpPr/>
            <p:nvPr/>
          </p:nvSpPr>
          <p:spPr>
            <a:xfrm>
              <a:off x="5367181" y="8678085"/>
              <a:ext cx="1371600" cy="2090057"/>
            </a:xfrm>
            <a:prstGeom prst="roundRect">
              <a:avLst/>
            </a:prstGeom>
            <a:solidFill>
              <a:srgbClr val="00699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>
                <a:latin typeface="源泉圓體 B" panose="020B0800000000000000" pitchFamily="34" charset="-120"/>
              </a:endParaRPr>
            </a:p>
          </p:txBody>
        </p:sp>
        <p:grpSp>
          <p:nvGrpSpPr>
            <p:cNvPr id="90" name="群組 89"/>
            <p:cNvGrpSpPr/>
            <p:nvPr/>
          </p:nvGrpSpPr>
          <p:grpSpPr>
            <a:xfrm>
              <a:off x="5388430" y="8706385"/>
              <a:ext cx="1350351" cy="2061756"/>
              <a:chOff x="5388430" y="8706385"/>
              <a:chExt cx="1350351" cy="2061756"/>
            </a:xfrm>
          </p:grpSpPr>
          <p:pic>
            <p:nvPicPr>
              <p:cNvPr id="66" name="圖片 65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1708" r="31647"/>
              <a:stretch/>
            </p:blipFill>
            <p:spPr>
              <a:xfrm>
                <a:off x="5388430" y="8706385"/>
                <a:ext cx="1350351" cy="2061756"/>
              </a:xfrm>
              <a:prstGeom prst="rect">
                <a:avLst/>
              </a:prstGeom>
            </p:spPr>
          </p:pic>
          <p:sp>
            <p:nvSpPr>
              <p:cNvPr id="80" name="橢圓 79"/>
              <p:cNvSpPr/>
              <p:nvPr/>
            </p:nvSpPr>
            <p:spPr>
              <a:xfrm>
                <a:off x="6259286" y="10260868"/>
                <a:ext cx="478971" cy="478971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2000" dirty="0">
                    <a:solidFill>
                      <a:schemeClr val="tx1"/>
                    </a:solidFill>
                    <a:latin typeface="源泉圓體 B" panose="020B0800000000000000" pitchFamily="34" charset="-120"/>
                  </a:rPr>
                  <a:t>8</a:t>
                </a:r>
                <a:endParaRPr lang="zh-TW" altLang="en-US" sz="2000" dirty="0">
                  <a:solidFill>
                    <a:schemeClr val="tx1"/>
                  </a:solidFill>
                  <a:latin typeface="源泉圓體 B" panose="020B0800000000000000" pitchFamily="34" charset="-120"/>
                </a:endParaRPr>
              </a:p>
            </p:txBody>
          </p:sp>
        </p:grpSp>
      </p:grpSp>
      <p:grpSp>
        <p:nvGrpSpPr>
          <p:cNvPr id="101" name="9"/>
          <p:cNvGrpSpPr/>
          <p:nvPr/>
        </p:nvGrpSpPr>
        <p:grpSpPr>
          <a:xfrm>
            <a:off x="7343044" y="3573379"/>
            <a:ext cx="1677600" cy="2520000"/>
            <a:chOff x="7532916" y="8649784"/>
            <a:chExt cx="1371600" cy="2090057"/>
          </a:xfrm>
        </p:grpSpPr>
        <p:sp>
          <p:nvSpPr>
            <p:cNvPr id="68" name="圓角矩形 67"/>
            <p:cNvSpPr/>
            <p:nvPr/>
          </p:nvSpPr>
          <p:spPr>
            <a:xfrm>
              <a:off x="7532916" y="8649784"/>
              <a:ext cx="1371600" cy="2090057"/>
            </a:xfrm>
            <a:prstGeom prst="roundRect">
              <a:avLst/>
            </a:prstGeom>
            <a:solidFill>
              <a:srgbClr val="00699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>
                <a:latin typeface="源泉圓體 B" panose="020B0800000000000000" pitchFamily="34" charset="-120"/>
              </a:endParaRPr>
            </a:p>
          </p:txBody>
        </p:sp>
        <p:grpSp>
          <p:nvGrpSpPr>
            <p:cNvPr id="91" name="群組 90"/>
            <p:cNvGrpSpPr/>
            <p:nvPr/>
          </p:nvGrpSpPr>
          <p:grpSpPr>
            <a:xfrm>
              <a:off x="7554165" y="8678084"/>
              <a:ext cx="1350351" cy="2061756"/>
              <a:chOff x="7554165" y="8678084"/>
              <a:chExt cx="1350351" cy="2061756"/>
            </a:xfrm>
          </p:grpSpPr>
          <p:pic>
            <p:nvPicPr>
              <p:cNvPr id="69" name="圖片 68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1708" r="31647"/>
              <a:stretch/>
            </p:blipFill>
            <p:spPr>
              <a:xfrm>
                <a:off x="7554165" y="8678084"/>
                <a:ext cx="1350351" cy="2061756"/>
              </a:xfrm>
              <a:prstGeom prst="rect">
                <a:avLst/>
              </a:prstGeom>
            </p:spPr>
          </p:pic>
          <p:sp>
            <p:nvSpPr>
              <p:cNvPr id="81" name="橢圓 80"/>
              <p:cNvSpPr/>
              <p:nvPr/>
            </p:nvSpPr>
            <p:spPr>
              <a:xfrm>
                <a:off x="8404295" y="10260867"/>
                <a:ext cx="478971" cy="478971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2000" dirty="0">
                    <a:solidFill>
                      <a:schemeClr val="tx1"/>
                    </a:solidFill>
                    <a:latin typeface="源泉圓體 B" panose="020B0800000000000000" pitchFamily="34" charset="-120"/>
                  </a:rPr>
                  <a:t>9</a:t>
                </a:r>
                <a:endParaRPr lang="zh-TW" altLang="en-US" sz="2000" dirty="0">
                  <a:solidFill>
                    <a:schemeClr val="tx1"/>
                  </a:solidFill>
                  <a:latin typeface="源泉圓體 B" panose="020B0800000000000000" pitchFamily="34" charset="-120"/>
                </a:endParaRPr>
              </a:p>
            </p:txBody>
          </p:sp>
        </p:grpSp>
      </p:grpSp>
      <p:grpSp>
        <p:nvGrpSpPr>
          <p:cNvPr id="102" name="10"/>
          <p:cNvGrpSpPr/>
          <p:nvPr/>
        </p:nvGrpSpPr>
        <p:grpSpPr>
          <a:xfrm>
            <a:off x="9504146" y="3553648"/>
            <a:ext cx="1677600" cy="2520000"/>
            <a:chOff x="9699174" y="8649784"/>
            <a:chExt cx="1371600" cy="2090057"/>
          </a:xfrm>
        </p:grpSpPr>
        <p:sp>
          <p:nvSpPr>
            <p:cNvPr id="71" name="圓角矩形 70"/>
            <p:cNvSpPr/>
            <p:nvPr/>
          </p:nvSpPr>
          <p:spPr>
            <a:xfrm>
              <a:off x="9699174" y="8649784"/>
              <a:ext cx="1371600" cy="2090057"/>
            </a:xfrm>
            <a:prstGeom prst="roundRect">
              <a:avLst/>
            </a:prstGeom>
            <a:solidFill>
              <a:srgbClr val="00699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>
                <a:latin typeface="源泉圓體 B" panose="020B0800000000000000" pitchFamily="34" charset="-120"/>
              </a:endParaRPr>
            </a:p>
          </p:txBody>
        </p:sp>
        <p:grpSp>
          <p:nvGrpSpPr>
            <p:cNvPr id="92" name="群組 91"/>
            <p:cNvGrpSpPr/>
            <p:nvPr/>
          </p:nvGrpSpPr>
          <p:grpSpPr>
            <a:xfrm>
              <a:off x="9720423" y="8678084"/>
              <a:ext cx="1350351" cy="2061756"/>
              <a:chOff x="9720423" y="8678084"/>
              <a:chExt cx="1350351" cy="2061756"/>
            </a:xfrm>
          </p:grpSpPr>
          <p:pic>
            <p:nvPicPr>
              <p:cNvPr id="72" name="圖片 71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1708" r="31647"/>
              <a:stretch/>
            </p:blipFill>
            <p:spPr>
              <a:xfrm>
                <a:off x="9720423" y="8678084"/>
                <a:ext cx="1350351" cy="2061756"/>
              </a:xfrm>
              <a:prstGeom prst="rect">
                <a:avLst/>
              </a:prstGeom>
            </p:spPr>
          </p:pic>
          <p:sp>
            <p:nvSpPr>
              <p:cNvPr id="82" name="橢圓 81"/>
              <p:cNvSpPr/>
              <p:nvPr/>
            </p:nvSpPr>
            <p:spPr>
              <a:xfrm>
                <a:off x="10570554" y="10260867"/>
                <a:ext cx="478971" cy="478971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200" b="1" dirty="0">
                    <a:solidFill>
                      <a:schemeClr val="tx1"/>
                    </a:solidFill>
                    <a:latin typeface="源泉圓體 B" panose="020B0800000000000000" pitchFamily="34" charset="-120"/>
                  </a:rPr>
                  <a:t>10</a:t>
                </a:r>
                <a:endParaRPr lang="zh-TW" altLang="en-US" sz="1200" b="1" dirty="0">
                  <a:solidFill>
                    <a:schemeClr val="tx1"/>
                  </a:solidFill>
                  <a:latin typeface="源泉圓體 B" panose="020B0800000000000000" pitchFamily="34" charset="-120"/>
                </a:endParaRPr>
              </a:p>
            </p:txBody>
          </p:sp>
        </p:grpSp>
      </p:grpSp>
      <p:sp>
        <p:nvSpPr>
          <p:cNvPr id="64" name="文字方塊 63">
            <a:extLst>
              <a:ext uri="{FF2B5EF4-FFF2-40B4-BE49-F238E27FC236}">
                <a16:creationId xmlns:a16="http://schemas.microsoft.com/office/drawing/2014/main" id="{D5533A05-0E68-4EC8-9EF4-345C5CDE3071}"/>
              </a:ext>
            </a:extLst>
          </p:cNvPr>
          <p:cNvSpPr txBox="1"/>
          <p:nvPr/>
        </p:nvSpPr>
        <p:spPr>
          <a:xfrm>
            <a:off x="268657" y="178283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400" dirty="0">
                <a:latin typeface="GenSenRounded TW H" panose="020B0A00000000000000" pitchFamily="34" charset="-120"/>
                <a:ea typeface="GenSenRounded TW H" panose="020B0A00000000000000" pitchFamily="34" charset="-120"/>
              </a:rPr>
              <a:t>文字版</a:t>
            </a:r>
            <a:endParaRPr lang="en-US" sz="2400" dirty="0">
              <a:latin typeface="GenSenRounded TW H" panose="020B0A00000000000000" pitchFamily="34" charset="-120"/>
              <a:ea typeface="GenSenRounded TW H" panose="020B0A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62624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repeatCount="2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9" presetClass="exit" presetSubtype="10" repeatCount="2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" dur="2500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500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2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3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9" presetClass="entr" presetSubtype="10" repeatCount="2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19" presetClass="exit" presetSubtype="10" repeatCount="2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" dur="2500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500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2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4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9" presetClass="entr" presetSubtype="10" repeatCount="2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2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19" presetClass="exit" presetSubtype="10" repeatCount="2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" dur="2500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500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2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5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9" presetClass="entr" presetSubtype="10" repeatCount="2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2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19" presetClass="exit" presetSubtype="10" repeatCount="2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" dur="2500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500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2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6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9" presetClass="entr" presetSubtype="10" repeatCount="2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2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19" presetClass="exit" presetSubtype="10" repeatCount="2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2500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500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2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7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9" presetClass="entr" presetSubtype="10" repeatCount="2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2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19" presetClass="exit" presetSubtype="10" repeatCount="2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5" dur="2500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500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2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8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9" presetClass="entr" presetSubtype="10" repeatCount="2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2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19" presetClass="exit" presetSubtype="10" repeatCount="2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6" dur="2500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500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2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9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1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9" presetClass="entr" presetSubtype="10" repeatCount="2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2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19" presetClass="exit" presetSubtype="10" repeatCount="2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7" dur="250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250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2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0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9" presetClass="entr" presetSubtype="10" repeatCount="2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2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2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19" presetClass="exit" presetSubtype="10" repeatCount="2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8" dur="2500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2500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2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1"/>
                  </p:tgtEl>
                </p:cond>
              </p:nextCondLst>
            </p:seq>
            <p:seq concurrent="1" nextAc="seek">
              <p:cTn id="101" restart="whenNotActive" fill="hold" evtFilter="cancelBubble" nodeType="interactiveSeq">
                <p:stCondLst>
                  <p:cond evt="onClick" delay="0">
                    <p:tgtEl>
                      <p:spTgt spid="1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" fill="hold">
                      <p:stCondLst>
                        <p:cond delay="0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9" presetClass="entr" presetSubtype="10" repeatCount="2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2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2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19" presetClass="exit" presetSubtype="10" repeatCount="2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9" dur="2500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2500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2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"/>
                  </p:tgtEl>
                </p:cond>
              </p:nextCondLst>
            </p:seq>
            <p:seq concurrent="1" nextAc="seek">
              <p:cTn id="11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3" fill="hold">
                      <p:stCondLst>
                        <p:cond delay="0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9" presetClass="exit" presetSubtype="10" repeatCount="2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6" dur="2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2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2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9" presetClass="entr" presetSubtype="10" repeatCount="2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2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2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9" presetClass="exit" presetSubtype="10" repeatCount="2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7" dur="2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2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2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9" presetClass="entr" presetSubtype="10" repeatCount="2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2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2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9" presetClass="exit" presetSubtype="10" repeatCount="2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8" dur="2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2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2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9" presetClass="entr" presetSubtype="10" repeatCount="2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2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2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45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6" fill="hold">
                      <p:stCondLst>
                        <p:cond delay="0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9" presetClass="exit" presetSubtype="10" repeatCount="2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9" dur="2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2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2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9" presetClass="entr" presetSubtype="10" repeatCount="2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2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2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56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7" fill="hold">
                      <p:stCondLst>
                        <p:cond delay="0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9" presetClass="exit" presetSubtype="10" repeatCount="2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0" dur="2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2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2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9" presetClass="entr" presetSubtype="10" repeatCount="2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5" dur="2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2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167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8" fill="hold">
                      <p:stCondLst>
                        <p:cond delay="0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9" presetClass="exit" presetSubtype="10" repeatCount="2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1" dur="2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2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2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19" presetClass="entr" presetSubtype="10" repeatCount="2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6" dur="2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2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9" presetClass="exit" presetSubtype="10" repeatCount="2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2" dur="2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2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2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9" presetClass="entr" presetSubtype="10" repeatCount="2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7" dur="2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2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189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0" fill="hold">
                      <p:stCondLst>
                        <p:cond delay="0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19" presetClass="exit" presetSubtype="10" repeatCount="2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3" dur="2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2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2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19" presetClass="entr" presetSubtype="10" repeatCount="2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8" dur="2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2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200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1" fill="hold">
                      <p:stCondLst>
                        <p:cond delay="0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19" presetClass="exit" presetSubtype="10" repeatCount="2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4" dur="2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2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2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9" presetClass="entr" presetSubtype="10" repeatCount="2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9" dur="2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2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211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2" fill="hold">
                      <p:stCondLst>
                        <p:cond delay="0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19" presetClass="exit" presetSubtype="10" repeatCount="2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5" dur="2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2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2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19" presetClass="entr" presetSubtype="10" repeatCount="2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0" dur="2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2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17" grpId="0" animBg="1"/>
      <p:bldP spid="17" grpId="1" animBg="1"/>
      <p:bldP spid="20" grpId="0" animBg="1"/>
      <p:bldP spid="20" grpId="1" animBg="1"/>
      <p:bldP spid="23" grpId="0" animBg="1"/>
      <p:bldP spid="23" grpId="1" animBg="1"/>
      <p:bldP spid="26" grpId="0" animBg="1"/>
      <p:bldP spid="26" grpId="1" animBg="1"/>
      <p:bldP spid="29" grpId="0" animBg="1"/>
      <p:bldP spid="29" grpId="1" animBg="1"/>
      <p:bldP spid="32" grpId="0" animBg="1"/>
      <p:bldP spid="32" grpId="1" animBg="1"/>
      <p:bldP spid="35" grpId="0" animBg="1"/>
      <p:bldP spid="35" grpId="1" animBg="1"/>
      <p:bldP spid="38" grpId="0" animBg="1"/>
      <p:bldP spid="38" grpId="1" animBg="1"/>
      <p:bldP spid="41" grpId="0" animBg="1"/>
      <p:bldP spid="41" grpId="1" animBg="1"/>
    </p:bldLst>
  </p:timing>
</p:sld>
</file>

<file path=ppt/theme/theme1.xml><?xml version="1.0" encoding="utf-8"?>
<a:theme xmlns:a="http://schemas.openxmlformats.org/drawingml/2006/main" name="1_標題/副標題頁">
  <a:themeElements>
    <a:clrScheme name="自訂 1">
      <a:dk1>
        <a:srgbClr val="006992"/>
      </a:dk1>
      <a:lt1>
        <a:srgbClr val="FFFFFC"/>
      </a:lt1>
      <a:dk2>
        <a:srgbClr val="22223B"/>
      </a:dk2>
      <a:lt2>
        <a:srgbClr val="FFFFFC"/>
      </a:lt2>
      <a:accent1>
        <a:srgbClr val="006992"/>
      </a:accent1>
      <a:accent2>
        <a:srgbClr val="D9594C"/>
      </a:accent2>
      <a:accent3>
        <a:srgbClr val="C490AA"/>
      </a:accent3>
      <a:accent4>
        <a:srgbClr val="FFC000"/>
      </a:accent4>
      <a:accent5>
        <a:srgbClr val="5B9BD5"/>
      </a:accent5>
      <a:accent6>
        <a:srgbClr val="70AD47"/>
      </a:accent6>
      <a:hlink>
        <a:srgbClr val="006992"/>
      </a:hlink>
      <a:folHlink>
        <a:srgbClr val="006992"/>
      </a:folHlink>
    </a:clrScheme>
    <a:fontScheme name="Iju-個人電腦">
      <a:majorFont>
        <a:latin typeface="jf金萱鮮摘2.2 七分糖"/>
        <a:ea typeface="jf金萱鮮摘2.2 七分糖"/>
        <a:cs typeface=""/>
      </a:majorFont>
      <a:minorFont>
        <a:latin typeface="jf金萱鮮摘2.2 三分糖"/>
        <a:ea typeface="jf金萱鮮摘2.2 三分糖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162</TotalTime>
  <Words>29</Words>
  <Application>Microsoft Office PowerPoint</Application>
  <PresentationFormat>寬螢幕</PresentationFormat>
  <Paragraphs>21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8" baseType="lpstr">
      <vt:lpstr>GenSenRounded TW H</vt:lpstr>
      <vt:lpstr>jf金萱鮮摘2.2 七分糖</vt:lpstr>
      <vt:lpstr>jf金萱鮮摘2.2 三分糖</vt:lpstr>
      <vt:lpstr>源泉圓體 B</vt:lpstr>
      <vt:lpstr>源泉圓體 H</vt:lpstr>
      <vt:lpstr>Arial</vt:lpstr>
      <vt:lpstr>1_標題/副標題頁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Iju Hsu</dc:creator>
  <cp:lastModifiedBy>Iju Hsu</cp:lastModifiedBy>
  <cp:revision>20</cp:revision>
  <dcterms:created xsi:type="dcterms:W3CDTF">2021-05-19T07:08:35Z</dcterms:created>
  <dcterms:modified xsi:type="dcterms:W3CDTF">2024-08-18T05:20:46Z</dcterms:modified>
</cp:coreProperties>
</file>